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5" r:id="rId4"/>
    <p:sldId id="266" r:id="rId5"/>
    <p:sldId id="270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1818"/>
    <a:srgbClr val="E3DBD3"/>
    <a:srgbClr val="FBF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8FA6-45E3-4343-A417-ECC224592B4E}" type="datetimeFigureOut">
              <a:rPr lang="ko-KR" altLang="en-US" smtClean="0"/>
              <a:pPr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6C66-4832-40AD-BC0E-BBF24A33B9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0" y="3212976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012160" y="3212976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4" name="갈매기형 수장 13"/>
          <p:cNvSpPr/>
          <p:nvPr/>
        </p:nvSpPr>
        <p:spPr>
          <a:xfrm>
            <a:off x="7884368" y="2996952"/>
            <a:ext cx="395536" cy="432048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갈매기형 수장 14"/>
          <p:cNvSpPr/>
          <p:nvPr/>
        </p:nvSpPr>
        <p:spPr>
          <a:xfrm>
            <a:off x="8208912" y="2996952"/>
            <a:ext cx="395536" cy="432048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8532440" y="2996952"/>
            <a:ext cx="395536" cy="432048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2412177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3386831"/>
            <a:ext cx="1834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HY엽서M" panose="02030600000101010101" pitchFamily="18" charset="-127"/>
                <a:ea typeface="HY엽서M" panose="02030600000101010101" pitchFamily="18" charset="-127"/>
              </a:rPr>
              <a:t>Speaker. </a:t>
            </a:r>
            <a:r>
              <a:rPr lang="ko-KR" altLang="en-US" sz="16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이주현</a:t>
            </a:r>
            <a:endParaRPr lang="ko-KR" altLang="en-US" sz="16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ToString</a:t>
            </a:r>
            <a:r>
              <a:rPr lang="en-US" altLang="ko-KR" sz="3200" b="1" dirty="0">
                <a:solidFill>
                  <a:schemeClr val="accent1"/>
                </a:solidFill>
              </a:rPr>
              <a:t>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49" y="1196751"/>
            <a:ext cx="7142155" cy="423322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259" y="1196750"/>
            <a:ext cx="3203906" cy="18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5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i</a:t>
            </a:r>
            <a:r>
              <a:rPr lang="en-US" altLang="ko-KR" sz="3200" b="1" dirty="0" err="1" smtClean="0">
                <a:solidFill>
                  <a:schemeClr val="accent1"/>
                </a:solidFill>
              </a:rPr>
              <a:t>nt.Parse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8" y="1146402"/>
            <a:ext cx="7467470" cy="24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9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int.Parse</a:t>
            </a:r>
            <a:r>
              <a:rPr lang="en-US" altLang="ko-KR" sz="3200" b="1" dirty="0">
                <a:solidFill>
                  <a:schemeClr val="accent1"/>
                </a:solidFill>
              </a:rPr>
              <a:t>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" y="1268760"/>
            <a:ext cx="8191299" cy="42484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548680"/>
            <a:ext cx="3203906" cy="18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Replace()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340768"/>
            <a:ext cx="634979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7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Replace()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8" y="1268760"/>
            <a:ext cx="834092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3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Trim()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8" y="1340768"/>
            <a:ext cx="7750861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Trim()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340768"/>
            <a:ext cx="7200800" cy="43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7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444208" y="3501008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10" name="순서도: 논리합 9"/>
          <p:cNvSpPr/>
          <p:nvPr/>
        </p:nvSpPr>
        <p:spPr>
          <a:xfrm>
            <a:off x="1043608" y="2060848"/>
            <a:ext cx="1368152" cy="1294983"/>
          </a:xfrm>
          <a:prstGeom prst="flowChartOr">
            <a:avLst/>
          </a:prstGeom>
          <a:solidFill>
            <a:srgbClr val="311818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491880" y="2420888"/>
            <a:ext cx="20778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latin typeface="HY엽서M" panose="02030600000101010101" pitchFamily="18" charset="-127"/>
                <a:ea typeface="HY엽서M" panose="02030600000101010101" pitchFamily="18" charset="-127"/>
              </a:rPr>
              <a:t>Q &amp; A</a:t>
            </a:r>
            <a:endParaRPr lang="ko-KR" altLang="en-US" sz="50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56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갈매기형 수장 5"/>
          <p:cNvSpPr/>
          <p:nvPr/>
        </p:nvSpPr>
        <p:spPr>
          <a:xfrm flipV="1">
            <a:off x="755576" y="2470610"/>
            <a:ext cx="1296144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3501008"/>
            <a:ext cx="9144000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1720" y="2467925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C# String</a:t>
            </a:r>
            <a:endParaRPr lang="ko-KR" altLang="en-US" sz="3600" dirty="0"/>
          </a:p>
        </p:txBody>
      </p:sp>
      <p:sp>
        <p:nvSpPr>
          <p:cNvPr id="21" name="직사각형 20"/>
          <p:cNvSpPr/>
          <p:nvPr/>
        </p:nvSpPr>
        <p:spPr>
          <a:xfrm>
            <a:off x="6444208" y="3501008"/>
            <a:ext cx="1656184" cy="432048"/>
          </a:xfrm>
          <a:prstGeom prst="rect">
            <a:avLst/>
          </a:prstGeom>
          <a:solidFill>
            <a:srgbClr val="31181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Chapter 1</a:t>
            </a:r>
            <a:endParaRPr lang="ko-KR" altLang="en-US" dirty="0"/>
          </a:p>
        </p:txBody>
      </p:sp>
      <p:pic>
        <p:nvPicPr>
          <p:cNvPr id="22" name="그래픽 21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1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Substring()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268759"/>
            <a:ext cx="6048672" cy="44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3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Substring()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340768"/>
            <a:ext cx="8953500" cy="43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Split()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196752"/>
            <a:ext cx="778331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4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1"/>
                </a:solidFill>
              </a:rPr>
              <a:t>Split()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6" y="1385324"/>
            <a:ext cx="8786289" cy="492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/>
                </a:solidFill>
              </a:rPr>
              <a:t>IndexOf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8" y="1196752"/>
            <a:ext cx="768451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7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/>
                </a:solidFill>
              </a:rPr>
              <a:t>IndexOf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988840"/>
            <a:ext cx="8502650" cy="16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9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갈매기형 수장 16"/>
          <p:cNvSpPr/>
          <p:nvPr/>
        </p:nvSpPr>
        <p:spPr>
          <a:xfrm>
            <a:off x="7615704" y="6021288"/>
            <a:ext cx="527381" cy="576064"/>
          </a:xfrm>
          <a:prstGeom prst="chevron">
            <a:avLst/>
          </a:prstGeom>
          <a:solidFill>
            <a:srgbClr val="31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17"/>
          <p:cNvSpPr/>
          <p:nvPr/>
        </p:nvSpPr>
        <p:spPr>
          <a:xfrm>
            <a:off x="7956376" y="6021288"/>
            <a:ext cx="527381" cy="576064"/>
          </a:xfrm>
          <a:prstGeom prst="chevron">
            <a:avLst/>
          </a:prstGeom>
          <a:solidFill>
            <a:srgbClr val="3118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8335784" y="6021288"/>
            <a:ext cx="527381" cy="576064"/>
          </a:xfrm>
          <a:prstGeom prst="chevron">
            <a:avLst/>
          </a:prstGeom>
          <a:solidFill>
            <a:srgbClr val="311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7544" y="476672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accent1"/>
                </a:solidFill>
              </a:rPr>
              <a:t>ToString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()</a:t>
            </a:r>
            <a:endParaRPr lang="ko-KR" altLang="en-US" sz="3200" b="1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2048" y="980728"/>
            <a:ext cx="2555776" cy="0"/>
          </a:xfrm>
          <a:prstGeom prst="line">
            <a:avLst/>
          </a:prstGeom>
          <a:ln>
            <a:solidFill>
              <a:srgbClr val="31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 descr="컴퓨터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520" y="5805264"/>
            <a:ext cx="914400" cy="9144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268759"/>
            <a:ext cx="6048672" cy="445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2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41</Words>
  <Application>Microsoft Office PowerPoint</Application>
  <PresentationFormat>화면 슬라이드 쇼(4:3)</PresentationFormat>
  <Paragraphs>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김지영</dc:creator>
  <cp:lastModifiedBy>User</cp:lastModifiedBy>
  <cp:revision>21</cp:revision>
  <dcterms:created xsi:type="dcterms:W3CDTF">2015-04-07T13:47:56Z</dcterms:created>
  <dcterms:modified xsi:type="dcterms:W3CDTF">2019-09-26T09:39:49Z</dcterms:modified>
</cp:coreProperties>
</file>