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7" y="109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67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8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3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8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9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1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B1EC-6FCF-4C72-9CF7-881A7B749EDF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014D-C8E8-488F-9253-8AF836FB5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135145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ln w="15875">
                  <a:solidFill>
                    <a:schemeClr val="tx1"/>
                  </a:solidFill>
                </a:ln>
                <a:solidFill>
                  <a:srgbClr val="BEE9EF"/>
                </a:solidFill>
              </a:rPr>
              <a:t>- </a:t>
            </a:r>
            <a:r>
              <a:rPr lang="ko-KR" altLang="en-US" sz="3200" b="1" i="1" kern="0" dirty="0" smtClean="0">
                <a:ln w="15875">
                  <a:solidFill>
                    <a:schemeClr val="tx1"/>
                  </a:solidFill>
                </a:ln>
                <a:solidFill>
                  <a:srgbClr val="BEE9EF"/>
                </a:solidFill>
              </a:rPr>
              <a:t>개발 기술 </a:t>
            </a:r>
            <a:r>
              <a:rPr lang="en-US" altLang="ko-KR" sz="3200" b="1" i="1" kern="0" dirty="0" smtClean="0">
                <a:ln w="15875">
                  <a:solidFill>
                    <a:schemeClr val="tx1"/>
                  </a:solidFill>
                </a:ln>
                <a:solidFill>
                  <a:srgbClr val="BEE9EF"/>
                </a:solidFill>
              </a:rPr>
              <a:t>-</a:t>
            </a:r>
            <a:endParaRPr lang="en-US" altLang="ko-KR" sz="3200" b="1" i="1" kern="0" dirty="0">
              <a:ln w="15875">
                <a:solidFill>
                  <a:schemeClr val="tx1"/>
                </a:solidFill>
              </a:ln>
              <a:solidFill>
                <a:srgbClr val="BEE9E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417" y="2817513"/>
            <a:ext cx="1947541" cy="12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50" y="5062909"/>
            <a:ext cx="2052000" cy="145303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flipH="1">
            <a:off x="2775050" y="4113513"/>
            <a:ext cx="14138" cy="949396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16" y="781715"/>
            <a:ext cx="975867" cy="10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12" y="2908203"/>
            <a:ext cx="1620000" cy="83564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25052"/>
          <a:stretch/>
        </p:blipFill>
        <p:spPr>
          <a:xfrm>
            <a:off x="669384" y="775211"/>
            <a:ext cx="1079666" cy="108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4576" r="54028" b="9002"/>
          <a:stretch/>
        </p:blipFill>
        <p:spPr>
          <a:xfrm>
            <a:off x="3762958" y="817715"/>
            <a:ext cx="1210999" cy="1008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69" y="2989317"/>
            <a:ext cx="1944000" cy="967140"/>
          </a:xfrm>
          <a:prstGeom prst="rect">
            <a:avLst/>
          </a:prstGeom>
        </p:spPr>
      </p:pic>
      <p:cxnSp>
        <p:nvCxnSpPr>
          <p:cNvPr id="41" name="직선 연결선 40"/>
          <p:cNvCxnSpPr>
            <a:stCxn id="28" idx="3"/>
            <a:endCxn id="8" idx="1"/>
          </p:cNvCxnSpPr>
          <p:nvPr/>
        </p:nvCxnSpPr>
        <p:spPr>
          <a:xfrm>
            <a:off x="1749050" y="1315211"/>
            <a:ext cx="538066" cy="65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8" idx="3"/>
            <a:endCxn id="32" idx="1"/>
          </p:cNvCxnSpPr>
          <p:nvPr/>
        </p:nvCxnSpPr>
        <p:spPr>
          <a:xfrm>
            <a:off x="3262983" y="1321715"/>
            <a:ext cx="4999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8" idx="2"/>
            <a:endCxn id="4" idx="0"/>
          </p:cNvCxnSpPr>
          <p:nvPr/>
        </p:nvCxnSpPr>
        <p:spPr>
          <a:xfrm>
            <a:off x="2775050" y="1861715"/>
            <a:ext cx="14138" cy="95579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" idx="3"/>
          </p:cNvCxnSpPr>
          <p:nvPr/>
        </p:nvCxnSpPr>
        <p:spPr>
          <a:xfrm flipH="1">
            <a:off x="3762958" y="3465513"/>
            <a:ext cx="128693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6699386" y="3473246"/>
            <a:ext cx="1500785" cy="2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2019-09-19T07:36:40Z</dcterms:created>
  <dcterms:modified xsi:type="dcterms:W3CDTF">2019-09-19T09:43:52Z</dcterms:modified>
</cp:coreProperties>
</file>