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8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6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2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3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7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9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2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2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B916-D2CE-4FCC-A4D2-EECA0C1C0B8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259A-AB99-4A6E-9C4E-FBD8F2AF1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6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『</a:t>
            </a:r>
            <a:r>
              <a:rPr lang="ko-KR" altLang="en-US" dirty="0" smtClean="0"/>
              <a:t>스마트 </a:t>
            </a:r>
            <a:r>
              <a:rPr lang="ko-KR" altLang="en-US" dirty="0" err="1" smtClean="0"/>
              <a:t>팩토리</a:t>
            </a:r>
            <a:r>
              <a:rPr lang="en-US" altLang="ko-KR" dirty="0" smtClean="0"/>
              <a:t>』 </a:t>
            </a:r>
            <a:r>
              <a:rPr lang="ko-KR" altLang="en-US" dirty="0" smtClean="0"/>
              <a:t>개론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04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수준 별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41" y="876055"/>
            <a:ext cx="8819076" cy="49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8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진행 절차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주제 결정</a:t>
            </a:r>
            <a:endParaRPr lang="en-US" altLang="ko-KR" dirty="0" smtClean="0"/>
          </a:p>
          <a:p>
            <a:r>
              <a:rPr lang="ko-KR" altLang="en-US" dirty="0" smtClean="0"/>
              <a:t>타당성 검토</a:t>
            </a:r>
            <a:endParaRPr lang="en-US" altLang="ko-KR" dirty="0" smtClean="0"/>
          </a:p>
          <a:p>
            <a:r>
              <a:rPr lang="ko-KR" altLang="en-US" dirty="0" smtClean="0"/>
              <a:t>기획</a:t>
            </a:r>
            <a:endParaRPr lang="en-US" altLang="ko-KR" dirty="0" smtClean="0"/>
          </a:p>
          <a:p>
            <a:r>
              <a:rPr lang="ko-KR" altLang="en-US" dirty="0" smtClean="0"/>
              <a:t>일정 수립</a:t>
            </a:r>
            <a:endParaRPr lang="en-US" altLang="ko-KR" dirty="0" smtClean="0"/>
          </a:p>
          <a:p>
            <a:r>
              <a:rPr lang="ko-KR" altLang="en-US" dirty="0" smtClean="0"/>
              <a:t>개발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564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2" y="159834"/>
            <a:ext cx="7062108" cy="65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9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이슈들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팩토리체인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스마트팩토리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블럭체인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보안 강화</a:t>
            </a:r>
            <a:endParaRPr lang="en-US" altLang="ko-KR" dirty="0" smtClean="0"/>
          </a:p>
          <a:p>
            <a:r>
              <a:rPr lang="ko-KR" altLang="en-US" dirty="0" smtClean="0"/>
              <a:t>스마트팩토리 </a:t>
            </a:r>
            <a:r>
              <a:rPr lang="en-US" altLang="ko-KR" dirty="0" smtClean="0"/>
              <a:t>+ VR</a:t>
            </a:r>
          </a:p>
          <a:p>
            <a:r>
              <a:rPr lang="ko-KR" altLang="en-US" dirty="0" smtClean="0"/>
              <a:t>스마트팩토리 </a:t>
            </a:r>
            <a:r>
              <a:rPr lang="en-US" altLang="ko-KR" dirty="0" smtClean="0"/>
              <a:t>+ AR </a:t>
            </a:r>
          </a:p>
          <a:p>
            <a:r>
              <a:rPr lang="ko-KR" altLang="en-US" dirty="0" smtClean="0"/>
              <a:t>스마트팩토리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빅데이터</a:t>
            </a:r>
            <a:endParaRPr lang="en-US" altLang="ko-KR" dirty="0" smtClean="0"/>
          </a:p>
          <a:p>
            <a:r>
              <a:rPr lang="ko-KR" altLang="en-US" dirty="0" smtClean="0"/>
              <a:t>스마트팩토리</a:t>
            </a:r>
            <a:r>
              <a:rPr lang="en-US" altLang="ko-KR" dirty="0" smtClean="0"/>
              <a:t> + </a:t>
            </a:r>
            <a:r>
              <a:rPr lang="ko-KR" altLang="en-US" dirty="0" smtClean="0"/>
              <a:t>보안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8" name="Picture 4" descr="https://t1.daumcdn.net/cfile/tistory/99E8F6335D2EC40F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76" y="3159578"/>
            <a:ext cx="3684559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60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49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문서의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문서는 스마트 </a:t>
            </a:r>
            <a:r>
              <a:rPr lang="ko-KR" altLang="en-US" dirty="0" err="1" smtClean="0"/>
              <a:t>팩토리의</a:t>
            </a:r>
            <a:r>
              <a:rPr lang="ko-KR" altLang="en-US" dirty="0" smtClean="0"/>
              <a:t> 개념을 이해하고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lvl="1"/>
            <a:r>
              <a:rPr lang="ko-KR" altLang="en-US" dirty="0" smtClean="0"/>
              <a:t>기술 분야를 세분화하여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개발자가 해당 분야에 진입하기 위한 분야 결정에 도움을 주고자 작성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스마트 </a:t>
            </a:r>
            <a:r>
              <a:rPr lang="ko-KR" altLang="en-US" dirty="0" err="1" smtClean="0"/>
              <a:t>팩토리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공장 자동화의 진화된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차 산업혁명의 </a:t>
            </a:r>
            <a:r>
              <a:rPr lang="ko-KR" altLang="en-US" dirty="0" err="1" smtClean="0"/>
              <a:t>융복합된</a:t>
            </a:r>
            <a:r>
              <a:rPr lang="ko-KR" altLang="en-US" dirty="0" smtClean="0"/>
              <a:t> 기술 결과물 </a:t>
            </a:r>
            <a:r>
              <a:rPr lang="en-US" altLang="ko-KR" dirty="0" smtClean="0"/>
              <a:t>(ICT + IOT + AI)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01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66" y="365125"/>
            <a:ext cx="9112683" cy="64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50" y="365125"/>
            <a:ext cx="9235848" cy="63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1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4" y="365125"/>
            <a:ext cx="9387280" cy="63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9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52" y="365125"/>
            <a:ext cx="9451641" cy="641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8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365125"/>
            <a:ext cx="10229851" cy="6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6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3" y="306402"/>
            <a:ext cx="965972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팩토리의</a:t>
            </a:r>
            <a:r>
              <a:rPr lang="ko-KR" altLang="en-US" dirty="0" smtClean="0"/>
              <a:t> 개발 영역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6185"/>
            <a:ext cx="10143393" cy="636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4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94</Words>
  <Application>Microsoft Office PowerPoint</Application>
  <PresentationFormat>와이드스크린</PresentationFormat>
  <Paragraphs>24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『스마트 팩토리』 개론</vt:lpstr>
      <vt:lpstr>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스마트 팩토리의 개발 영역 (주제)</vt:lpstr>
      <vt:lpstr>스마트 팩토리 수준 별 정의</vt:lpstr>
      <vt:lpstr>프로젝트 진행 절차</vt:lpstr>
      <vt:lpstr>PowerPoint 프레젠테이션</vt:lpstr>
      <vt:lpstr>새로운 이슈들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『스마트 팩토리』 개론</dc:title>
  <dc:creator>최 병욱</dc:creator>
  <cp:lastModifiedBy>User</cp:lastModifiedBy>
  <cp:revision>17</cp:revision>
  <dcterms:created xsi:type="dcterms:W3CDTF">2019-09-03T10:51:12Z</dcterms:created>
  <dcterms:modified xsi:type="dcterms:W3CDTF">2019-09-08T07:52:24Z</dcterms:modified>
</cp:coreProperties>
</file>