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57" r:id="rId4"/>
    <p:sldId id="258" r:id="rId5"/>
    <p:sldId id="259" r:id="rId6"/>
    <p:sldId id="263" r:id="rId7"/>
    <p:sldId id="267" r:id="rId8"/>
    <p:sldId id="260" r:id="rId9"/>
    <p:sldId id="261" r:id="rId10"/>
    <p:sldId id="269" r:id="rId11"/>
    <p:sldId id="270" r:id="rId12"/>
    <p:sldId id="271" r:id="rId13"/>
    <p:sldId id="273" r:id="rId14"/>
    <p:sldId id="262" r:id="rId15"/>
    <p:sldId id="272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31" autoAdjust="0"/>
  </p:normalViewPr>
  <p:slideViewPr>
    <p:cSldViewPr snapToGrid="0">
      <p:cViewPr varScale="1">
        <p:scale>
          <a:sx n="92" d="100"/>
          <a:sy n="92" d="100"/>
        </p:scale>
        <p:origin x="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5F352-4A39-4306-BC54-32710231C45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8005F-10C4-4865-9B28-8BCA96FA7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95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조의 </a:t>
            </a:r>
            <a:r>
              <a:rPr lang="ko-KR" altLang="en-US" dirty="0" err="1" smtClean="0"/>
              <a:t>간트차트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그림대로 </a:t>
            </a:r>
            <a:r>
              <a:rPr lang="en-US" altLang="ko-KR" dirty="0" smtClean="0"/>
              <a:t>10</a:t>
            </a:r>
            <a:r>
              <a:rPr lang="ko-KR" altLang="en-US" dirty="0" err="1" smtClean="0"/>
              <a:t>월달에</a:t>
            </a:r>
            <a:r>
              <a:rPr lang="ko-KR" altLang="en-US" dirty="0" smtClean="0"/>
              <a:t> 프로젝</a:t>
            </a:r>
            <a:r>
              <a:rPr lang="ko-KR" altLang="en-US" baseline="0" dirty="0" smtClean="0"/>
              <a:t>트 구성안을 완료했고 개발에 들어갔습니다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크게 </a:t>
            </a:r>
            <a:r>
              <a:rPr lang="ko-KR" altLang="en-US" baseline="0" dirty="0" err="1" smtClean="0"/>
              <a:t>세</a:t>
            </a:r>
            <a:r>
              <a:rPr lang="ko-KR" altLang="en-US" baseline="0" dirty="0" err="1" smtClean="0"/>
              <a:t>파트로</a:t>
            </a:r>
            <a:r>
              <a:rPr lang="ko-KR" altLang="en-US" baseline="0" dirty="0" smtClean="0"/>
              <a:t> 나누어 개발을 진행하고 있는데요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smtClean="0"/>
              <a:t>클라이언트 부분에 김성현 학생과 </a:t>
            </a:r>
            <a:r>
              <a:rPr lang="ko-KR" altLang="en-US" baseline="0" dirty="0" err="1" smtClean="0"/>
              <a:t>신수영</a:t>
            </a:r>
            <a:r>
              <a:rPr lang="ko-KR" altLang="en-US" baseline="0" dirty="0" smtClean="0"/>
              <a:t> 학생이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서버 부분에는 김동우 학생과 이주현 학생이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하드웨어 부분에는 </a:t>
            </a:r>
            <a:r>
              <a:rPr lang="ko-KR" altLang="en-US" baseline="0" dirty="0" err="1" smtClean="0"/>
              <a:t>김제백</a:t>
            </a:r>
            <a:r>
              <a:rPr lang="ko-KR" altLang="en-US" baseline="0" dirty="0" smtClean="0"/>
              <a:t> 학생이 각각 업무를 맡아 진행하고 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현재 클라이언트 부분은 </a:t>
            </a:r>
            <a:r>
              <a:rPr lang="en-US" altLang="ko-KR" baseline="0" dirty="0" smtClean="0"/>
              <a:t>~~ </a:t>
            </a:r>
            <a:r>
              <a:rPr lang="ko-KR" altLang="en-US" baseline="0" dirty="0" smtClean="0"/>
              <a:t>진행 중이고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서버 부분은 </a:t>
            </a:r>
            <a:r>
              <a:rPr lang="en-US" altLang="ko-KR" baseline="0" dirty="0" smtClean="0"/>
              <a:t>XML</a:t>
            </a:r>
            <a:r>
              <a:rPr lang="ko-KR" altLang="en-US" baseline="0" dirty="0" smtClean="0"/>
              <a:t>형식으로 통신을 </a:t>
            </a:r>
            <a:r>
              <a:rPr lang="ko-KR" altLang="en-US" baseline="0" dirty="0" err="1" smtClean="0"/>
              <a:t>하기위한</a:t>
            </a:r>
            <a:r>
              <a:rPr lang="ko-KR" altLang="en-US" baseline="0" dirty="0" smtClean="0"/>
              <a:t> 코드를 작성하고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파이 부분은 </a:t>
            </a:r>
            <a:r>
              <a:rPr lang="en-US" altLang="ko-KR" baseline="0" dirty="0" smtClean="0"/>
              <a:t>~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8005F-10C4-4865-9B28-8BCA96FA7E9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316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서버 부분입니다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먼저 파일 쓰기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왼쪽 부분이 저희가 통신하는 </a:t>
            </a:r>
            <a:r>
              <a:rPr lang="en-US" altLang="ko-KR" dirty="0" smtClean="0"/>
              <a:t>SECS2 </a:t>
            </a:r>
            <a:r>
              <a:rPr lang="ko-KR" altLang="en-US" dirty="0" smtClean="0"/>
              <a:t>규격의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형식 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C#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파일을 만들기 위해서 </a:t>
            </a:r>
            <a:r>
              <a:rPr lang="en-US" altLang="ko-KR" dirty="0" err="1" smtClean="0"/>
              <a:t>XmlDocument</a:t>
            </a:r>
            <a:r>
              <a:rPr lang="ko-KR" altLang="en-US" baseline="0" dirty="0" smtClean="0"/>
              <a:t>클래스를 사용합니다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루트 노드에 저희의 프로토콜 표준 형식인 </a:t>
            </a:r>
            <a:r>
              <a:rPr lang="en-US" altLang="ko-KR" baseline="0" dirty="0" smtClean="0"/>
              <a:t>SECS2_XML_MESSAGE</a:t>
            </a:r>
            <a:r>
              <a:rPr lang="ko-KR" altLang="en-US" baseline="0" dirty="0" smtClean="0"/>
              <a:t>를 추가하고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하위 노드로 </a:t>
            </a:r>
            <a:r>
              <a:rPr lang="en-US" altLang="ko-KR" baseline="0" dirty="0" smtClean="0"/>
              <a:t>HEAD, </a:t>
            </a:r>
            <a:r>
              <a:rPr lang="ko-KR" altLang="en-US" baseline="0" dirty="0" smtClean="0"/>
              <a:t>그 </a:t>
            </a:r>
            <a:r>
              <a:rPr lang="ko-KR" altLang="en-US" baseline="0" dirty="0" err="1" smtClean="0"/>
              <a:t>하위노드에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SystemByte</a:t>
            </a:r>
            <a:r>
              <a:rPr lang="en-US" altLang="ko-KR" baseline="0" dirty="0" smtClean="0"/>
              <a:t>, CMD, Stream, Function, … </a:t>
            </a:r>
            <a:r>
              <a:rPr lang="ko-KR" altLang="en-US" baseline="0" dirty="0" smtClean="0"/>
              <a:t>등등을 넣는 코드입니다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8005F-10C4-4865-9B28-8BCA96FA7E9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281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이전 페이지의 </a:t>
            </a:r>
            <a:r>
              <a:rPr lang="en-US" altLang="ko-KR" dirty="0" smtClean="0"/>
              <a:t>C#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윈폼에</a:t>
            </a:r>
            <a:r>
              <a:rPr lang="ko-KR" altLang="en-US" baseline="0" dirty="0" smtClean="0"/>
              <a:t> 대한 테스트 화면입니다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XmlWrite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라 적힌 버튼이 </a:t>
            </a:r>
            <a:r>
              <a:rPr lang="en-US" altLang="ko-KR" baseline="0" dirty="0" smtClean="0"/>
              <a:t>XML</a:t>
            </a:r>
            <a:r>
              <a:rPr lang="ko-KR" altLang="en-US" baseline="0" dirty="0" smtClean="0"/>
              <a:t>파일을 쓰는 버튼인데요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텍스트박스에 사용자가 입력하고 버튼을 누르면 </a:t>
            </a:r>
            <a:endParaRPr lang="en-US" altLang="ko-KR" baseline="0" dirty="0" smtClean="0"/>
          </a:p>
          <a:p>
            <a:r>
              <a:rPr lang="ko-KR" altLang="en-US" baseline="0" dirty="0" smtClean="0"/>
              <a:t>우측과 같이 </a:t>
            </a:r>
            <a:r>
              <a:rPr lang="en-US" altLang="ko-KR" baseline="0" dirty="0" smtClean="0"/>
              <a:t>C:Temp </a:t>
            </a:r>
            <a:r>
              <a:rPr lang="ko-KR" altLang="en-US" baseline="0" dirty="0" smtClean="0"/>
              <a:t>경로에 </a:t>
            </a:r>
            <a:r>
              <a:rPr lang="en-US" altLang="ko-KR" baseline="0" dirty="0" smtClean="0"/>
              <a:t>.xml</a:t>
            </a:r>
            <a:r>
              <a:rPr lang="ko-KR" altLang="en-US" baseline="0" dirty="0" smtClean="0"/>
              <a:t> 형식으로 파일이 생깁니다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8005F-10C4-4865-9B28-8BCA96FA7E9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933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en-US" altLang="ko-KR" dirty="0" smtClean="0"/>
              <a:t>Xml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파일 읽기입니다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왼쪽에 있는 </a:t>
            </a:r>
            <a:r>
              <a:rPr lang="en-US" altLang="ko-KR" baseline="0" dirty="0" smtClean="0"/>
              <a:t>xml</a:t>
            </a:r>
            <a:r>
              <a:rPr lang="ko-KR" altLang="en-US" baseline="0" dirty="0" smtClean="0"/>
              <a:t>형식의 파일을 필요한 부분을 받아와서 읽어오는 작업입니다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쓰기와 마찬가지로 </a:t>
            </a:r>
            <a:r>
              <a:rPr lang="en-US" altLang="ko-KR" baseline="0" dirty="0" err="1" smtClean="0"/>
              <a:t>XmlDocument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클래스를 사용해주는데요</a:t>
            </a:r>
            <a:r>
              <a:rPr lang="en-US" altLang="ko-KR" baseline="0" dirty="0" smtClean="0"/>
              <a:t>, Load()</a:t>
            </a:r>
            <a:r>
              <a:rPr lang="ko-KR" altLang="en-US" baseline="0" dirty="0" smtClean="0"/>
              <a:t>함수를 통해 읽어올 파일을 먼저 설정해줍니다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다음으로 검색하고자 하는 노드의 요소를 </a:t>
            </a:r>
            <a:r>
              <a:rPr lang="en-US" altLang="ko-KR" baseline="0" dirty="0" err="1" smtClean="0"/>
              <a:t>SelectNodes</a:t>
            </a:r>
            <a:r>
              <a:rPr lang="en-US" altLang="ko-KR" baseline="0" dirty="0" smtClean="0"/>
              <a:t>() </a:t>
            </a:r>
            <a:r>
              <a:rPr lang="ko-KR" altLang="en-US" baseline="0" dirty="0" smtClean="0"/>
              <a:t>함수를 통해 설정해주고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반복문을</a:t>
            </a:r>
            <a:r>
              <a:rPr lang="ko-KR" altLang="en-US" baseline="0" dirty="0" smtClean="0"/>
              <a:t> 통해 </a:t>
            </a:r>
            <a:r>
              <a:rPr lang="en-US" altLang="ko-KR" baseline="0" dirty="0" err="1" smtClean="0"/>
              <a:t>SelectSingleNode</a:t>
            </a:r>
            <a:r>
              <a:rPr lang="en-US" altLang="ko-KR" baseline="0" dirty="0" smtClean="0"/>
              <a:t>() </a:t>
            </a:r>
            <a:r>
              <a:rPr lang="ko-KR" altLang="en-US" baseline="0" dirty="0" smtClean="0"/>
              <a:t>함수를 통해 요소를 </a:t>
            </a:r>
            <a:r>
              <a:rPr lang="ko-KR" altLang="en-US" baseline="0" dirty="0" err="1" smtClean="0"/>
              <a:t>뽑아오시면</a:t>
            </a:r>
            <a:r>
              <a:rPr lang="ko-KR" altLang="en-US" baseline="0" dirty="0" smtClean="0"/>
              <a:t> 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8005F-10C4-4865-9B28-8BCA96FA7E9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442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다음은 통신 설계 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8005F-10C4-4865-9B28-8BCA96FA7E9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408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통신 설계입니다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8005F-10C4-4865-9B28-8BCA96FA7E9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108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036D-5198-4E33-800F-1F7AD78087F8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4719-128B-4651-BA8E-6EBA15167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81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036D-5198-4E33-800F-1F7AD78087F8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4719-128B-4651-BA8E-6EBA15167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877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036D-5198-4E33-800F-1F7AD78087F8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4719-128B-4651-BA8E-6EBA15167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73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036D-5198-4E33-800F-1F7AD78087F8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4719-128B-4651-BA8E-6EBA15167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88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036D-5198-4E33-800F-1F7AD78087F8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4719-128B-4651-BA8E-6EBA15167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80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036D-5198-4E33-800F-1F7AD78087F8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4719-128B-4651-BA8E-6EBA15167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76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036D-5198-4E33-800F-1F7AD78087F8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4719-128B-4651-BA8E-6EBA15167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4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036D-5198-4E33-800F-1F7AD78087F8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4719-128B-4651-BA8E-6EBA15167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02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036D-5198-4E33-800F-1F7AD78087F8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4719-128B-4651-BA8E-6EBA15167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036D-5198-4E33-800F-1F7AD78087F8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4719-128B-4651-BA8E-6EBA15167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02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036D-5198-4E33-800F-1F7AD78087F8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4719-128B-4651-BA8E-6EBA15167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09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1036D-5198-4E33-800F-1F7AD78087F8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44719-128B-4651-BA8E-6EBA15167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46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생산공정관리시스템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(MES)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Team : Aria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김동우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신수영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이주현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김제백</a:t>
            </a:r>
            <a:r>
              <a:rPr lang="en-US" altLang="ko-KR" dirty="0" smtClean="0"/>
              <a:t> </a:t>
            </a:r>
            <a:r>
              <a:rPr lang="ko-KR" altLang="en-US" dirty="0" smtClean="0"/>
              <a:t>김성현</a:t>
            </a:r>
            <a:r>
              <a:rPr lang="en-US" altLang="ko-KR" dirty="0" smtClean="0"/>
              <a:t>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016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8361" y="0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solidFill>
                  <a:srgbClr val="7030A0"/>
                </a:solidFill>
              </a:rPr>
              <a:t>MES Server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r="63071"/>
          <a:stretch/>
        </p:blipFill>
        <p:spPr>
          <a:xfrm>
            <a:off x="590549" y="1077328"/>
            <a:ext cx="3612483" cy="46817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548" y="912803"/>
            <a:ext cx="7016918" cy="501083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53979" y="5414211"/>
            <a:ext cx="906379" cy="2085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" idx="3"/>
          </p:cNvCxnSpPr>
          <p:nvPr/>
        </p:nvCxnSpPr>
        <p:spPr>
          <a:xfrm flipV="1">
            <a:off x="1660358" y="3312695"/>
            <a:ext cx="4115803" cy="22057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800224" y="3184358"/>
            <a:ext cx="553453" cy="1844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6353677" y="2671011"/>
            <a:ext cx="2301039" cy="64168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20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775" y="0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solidFill>
                  <a:srgbClr val="7030A0"/>
                </a:solidFill>
              </a:rPr>
              <a:t>MES Server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32" y="2371558"/>
            <a:ext cx="2505576" cy="3947862"/>
          </a:xfrm>
          <a:prstGeom prst="rect">
            <a:avLst/>
          </a:prstGeom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199775" y="1045995"/>
            <a:ext cx="29306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solidFill>
                  <a:srgbClr val="002060"/>
                </a:solidFill>
              </a:rPr>
              <a:t>Xml </a:t>
            </a:r>
            <a:r>
              <a:rPr lang="ko-KR" altLang="en-US" sz="3200" dirty="0" smtClean="0">
                <a:solidFill>
                  <a:srgbClr val="002060"/>
                </a:solidFill>
              </a:rPr>
              <a:t>파일 읽기</a:t>
            </a:r>
            <a:endParaRPr lang="ko-KR" altLang="en-US" sz="3200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4464" y="1325563"/>
            <a:ext cx="4146883" cy="50958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5345" y="687388"/>
            <a:ext cx="4534150" cy="57340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59305" y="2735179"/>
            <a:ext cx="256674" cy="2727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536782" y="3026777"/>
            <a:ext cx="396291" cy="3340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19688" y="3371516"/>
            <a:ext cx="139617" cy="3340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61686" y="3693277"/>
            <a:ext cx="139617" cy="3340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352298" y="4037260"/>
            <a:ext cx="184484" cy="3340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5" idx="3"/>
          </p:cNvCxnSpPr>
          <p:nvPr/>
        </p:nvCxnSpPr>
        <p:spPr>
          <a:xfrm flipV="1">
            <a:off x="1515979" y="1325563"/>
            <a:ext cx="7620000" cy="154597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2422358" y="1540042"/>
            <a:ext cx="6713621" cy="210448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 19"/>
          <p:cNvSpPr/>
          <p:nvPr/>
        </p:nvSpPr>
        <p:spPr>
          <a:xfrm>
            <a:off x="1588168" y="3176337"/>
            <a:ext cx="834190" cy="1074821"/>
          </a:xfrm>
          <a:custGeom>
            <a:avLst/>
            <a:gdLst>
              <a:gd name="connsiteX0" fmla="*/ 368969 w 834190"/>
              <a:gd name="connsiteY0" fmla="*/ 0 h 1074821"/>
              <a:gd name="connsiteX1" fmla="*/ 834190 w 834190"/>
              <a:gd name="connsiteY1" fmla="*/ 0 h 1074821"/>
              <a:gd name="connsiteX2" fmla="*/ 834190 w 834190"/>
              <a:gd name="connsiteY2" fmla="*/ 1074821 h 1074821"/>
              <a:gd name="connsiteX3" fmla="*/ 0 w 834190"/>
              <a:gd name="connsiteY3" fmla="*/ 1074821 h 107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1074821">
                <a:moveTo>
                  <a:pt x="368969" y="0"/>
                </a:moveTo>
                <a:lnTo>
                  <a:pt x="834190" y="0"/>
                </a:lnTo>
                <a:lnTo>
                  <a:pt x="834190" y="1074821"/>
                </a:lnTo>
                <a:lnTo>
                  <a:pt x="0" y="1074821"/>
                </a:ln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92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775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통신 설계</a:t>
            </a:r>
            <a:r>
              <a:rPr lang="en-US" altLang="ko-KR" dirty="0" smtClean="0"/>
              <a:t>(Raspberry PI &lt;-&gt; MES Server)</a:t>
            </a:r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6885" y="52938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20711576" descr="EMB000030ec2a9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85" y="1411705"/>
            <a:ext cx="5400675" cy="421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36885" y="42190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420710640" descr="EMB000030ec2aa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717" y="1411705"/>
            <a:ext cx="5400675" cy="421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63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775" y="0"/>
            <a:ext cx="10515600" cy="1325563"/>
          </a:xfrm>
        </p:spPr>
        <p:txBody>
          <a:bodyPr/>
          <a:lstStyle/>
          <a:p>
            <a:r>
              <a:rPr lang="ko-KR" altLang="en-US" dirty="0"/>
              <a:t>통신 설계</a:t>
            </a:r>
            <a:r>
              <a:rPr lang="en-US" altLang="ko-KR" dirty="0" smtClean="0"/>
              <a:t>(MES Server </a:t>
            </a:r>
            <a:r>
              <a:rPr lang="en-US" altLang="ko-KR" dirty="0"/>
              <a:t>&lt;-&gt; MES </a:t>
            </a:r>
            <a:r>
              <a:rPr lang="en-US" altLang="ko-KR" dirty="0" smtClean="0"/>
              <a:t>Client)</a:t>
            </a:r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6885" y="52938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36885" y="42190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9775" y="529388"/>
            <a:ext cx="14252292" cy="57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17664768" descr="EMB000030ec2aa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75" y="1107345"/>
            <a:ext cx="6827117" cy="513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44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파이의 설계도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??</a:t>
            </a:r>
          </a:p>
          <a:p>
            <a:endParaRPr lang="en-US" altLang="ko-KR" dirty="0"/>
          </a:p>
          <a:p>
            <a:r>
              <a:rPr lang="ko-KR" altLang="en-US" dirty="0" smtClean="0"/>
              <a:t>파이로 어디까지 구현됐고 </a:t>
            </a:r>
            <a:r>
              <a:rPr lang="ko-KR" altLang="en-US" dirty="0" err="1" smtClean="0"/>
              <a:t>구현할꺼고</a:t>
            </a:r>
            <a:r>
              <a:rPr lang="ko-KR" altLang="en-US" dirty="0" smtClean="0"/>
              <a:t> 앞으로 어떻게 구현해 </a:t>
            </a:r>
            <a:r>
              <a:rPr lang="ko-KR" altLang="en-US" dirty="0" err="1" smtClean="0"/>
              <a:t>나갈껀지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2681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파이의 설계도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??</a:t>
            </a:r>
          </a:p>
          <a:p>
            <a:endParaRPr lang="en-US" altLang="ko-KR" dirty="0"/>
          </a:p>
          <a:p>
            <a:r>
              <a:rPr lang="ko-KR" altLang="en-US" dirty="0" smtClean="0"/>
              <a:t>파이로 어디까지 구현됐고 </a:t>
            </a:r>
            <a:r>
              <a:rPr lang="ko-KR" altLang="en-US" dirty="0" err="1" smtClean="0"/>
              <a:t>구현할꺼고</a:t>
            </a:r>
            <a:r>
              <a:rPr lang="ko-KR" altLang="en-US" dirty="0" smtClean="0"/>
              <a:t> 앞으로 어떻게 구현해 </a:t>
            </a:r>
            <a:r>
              <a:rPr lang="ko-KR" altLang="en-US" dirty="0" err="1" smtClean="0"/>
              <a:t>나갈껀지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4518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어떻게 진행해 </a:t>
            </a:r>
            <a:r>
              <a:rPr lang="ko-KR" altLang="en-US" dirty="0" err="1" smtClean="0"/>
              <a:t>나갈건지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속도붙는지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프로토콜 정의 후 디자인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작업</a:t>
            </a:r>
            <a:r>
              <a:rPr lang="en-US" altLang="ko-KR" dirty="0" smtClean="0"/>
              <a:t>, DB</a:t>
            </a:r>
            <a:r>
              <a:rPr lang="ko-KR" altLang="en-US" dirty="0" smtClean="0"/>
              <a:t>오류 </a:t>
            </a:r>
            <a:r>
              <a:rPr lang="en-US" altLang="ko-KR" dirty="0" smtClean="0"/>
              <a:t>try catch </a:t>
            </a:r>
            <a:r>
              <a:rPr lang="ko-KR" altLang="en-US" dirty="0" smtClean="0"/>
              <a:t>작업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 개선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리팩토링</a:t>
            </a:r>
            <a:r>
              <a:rPr lang="ko-KR" altLang="en-US" dirty="0" smtClean="0"/>
              <a:t> 작업은 속도 붙어서 </a:t>
            </a:r>
            <a:r>
              <a:rPr lang="ko-KR" altLang="en-US" dirty="0" err="1" smtClean="0"/>
              <a:t>시간나면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추가해서 실시간 데이터를 확인하여 미래예측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8237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062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72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MES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기존 생산공정관리시스템</a:t>
            </a:r>
            <a:r>
              <a:rPr lang="en-US" altLang="ko-KR" dirty="0" smtClean="0"/>
              <a:t>(MES)</a:t>
            </a:r>
            <a:r>
              <a:rPr lang="ko-KR" altLang="en-US" dirty="0"/>
              <a:t> </a:t>
            </a:r>
            <a:r>
              <a:rPr lang="ko-KR" altLang="en-US" dirty="0" smtClean="0"/>
              <a:t>적용 사례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Aria_MES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새롭게 정의된 통합</a:t>
            </a:r>
            <a:r>
              <a:rPr lang="en-US" altLang="ko-KR" dirty="0" smtClean="0"/>
              <a:t>MES </a:t>
            </a:r>
            <a:r>
              <a:rPr lang="ko-KR" altLang="en-US" dirty="0" smtClean="0"/>
              <a:t>시스템 설명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현재 진행 사항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Client, Server – DB, PI </a:t>
            </a:r>
            <a:r>
              <a:rPr lang="ko-KR" altLang="en-US" dirty="0" smtClean="0"/>
              <a:t>설계 및 구현 과정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앞으로의 진행 사항</a:t>
            </a:r>
            <a:endParaRPr lang="en-US" altLang="ko-KR" b="1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문제점 개선 및 요구사항 항목 추가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117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발표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현재 우리의 목표와 완성품의 기대효과</a:t>
            </a:r>
            <a:endParaRPr lang="en-US" altLang="ko-KR" dirty="0" smtClean="0"/>
          </a:p>
          <a:p>
            <a:r>
              <a:rPr lang="ko-KR" altLang="en-US" dirty="0" smtClean="0"/>
              <a:t>클라이언트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파이의 설계도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구글 드라이브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간트차트로</a:t>
            </a:r>
            <a:r>
              <a:rPr lang="ko-KR" altLang="en-US" dirty="0" smtClean="0"/>
              <a:t> 일정 설명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진행 세부 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앞으로의 방향성과 기대기능추가 방안</a:t>
            </a:r>
            <a:endParaRPr lang="en-US" altLang="ko-KR" dirty="0" smtClean="0"/>
          </a:p>
          <a:p>
            <a:r>
              <a:rPr lang="en-US" altLang="ko-KR" dirty="0" smtClean="0"/>
              <a:t>QNA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1726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</a:t>
            </a:r>
            <a:r>
              <a:rPr lang="ko-KR" altLang="en-US" dirty="0" smtClean="0"/>
              <a:t>에 대한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 공정 대비 </a:t>
            </a:r>
            <a:r>
              <a:rPr lang="en-US" altLang="ko-KR" dirty="0" smtClean="0"/>
              <a:t>MES </a:t>
            </a:r>
            <a:r>
              <a:rPr lang="ko-KR" altLang="en-US" dirty="0" smtClean="0"/>
              <a:t>구축 시 효과에 대한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86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우리 </a:t>
            </a:r>
            <a:r>
              <a:rPr lang="en-US" altLang="ko-KR" dirty="0" smtClean="0"/>
              <a:t>MES</a:t>
            </a:r>
            <a:r>
              <a:rPr lang="ko-KR" altLang="en-US" dirty="0" smtClean="0"/>
              <a:t>에 대한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MES</a:t>
            </a:r>
            <a:r>
              <a:rPr lang="ko-KR" altLang="en-US" dirty="0" smtClean="0"/>
              <a:t>에서 우리의 장점이 뭔지에 대해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목표와 완성품의 기대효과에 대해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51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전체적인 틀 설명 </a:t>
            </a:r>
            <a:r>
              <a:rPr lang="en-US" altLang="ko-KR" dirty="0" smtClean="0"/>
              <a:t>(client, server, PI, DB)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주고 </a:t>
            </a:r>
            <a:r>
              <a:rPr lang="ko-KR" altLang="en-US" dirty="0" err="1" smtClean="0"/>
              <a:t>받는거랑</a:t>
            </a:r>
            <a:r>
              <a:rPr lang="ko-KR" altLang="en-US" dirty="0" smtClean="0"/>
              <a:t> 전체적 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53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033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 smtClean="0">
                <a:solidFill>
                  <a:srgbClr val="7030A0"/>
                </a:solidFill>
              </a:rPr>
              <a:t>Gantt Chart</a:t>
            </a:r>
            <a:endParaRPr lang="ko-KR" altLang="en-US" sz="4000" b="1" dirty="0">
              <a:solidFill>
                <a:srgbClr val="7030A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5903"/>
            <a:ext cx="8825345" cy="522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31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클라이언트 동영상 </a:t>
            </a:r>
            <a:r>
              <a:rPr lang="ko-KR" altLang="en-US" dirty="0" err="1" smtClean="0"/>
              <a:t>찍어둔거</a:t>
            </a:r>
            <a:endParaRPr lang="en-US" altLang="ko-KR" dirty="0" smtClean="0"/>
          </a:p>
          <a:p>
            <a:r>
              <a:rPr lang="ko-KR" altLang="en-US" dirty="0" smtClean="0"/>
              <a:t>클라이언트 역할</a:t>
            </a:r>
            <a:endParaRPr lang="en-US" altLang="ko-KR" dirty="0" smtClean="0"/>
          </a:p>
          <a:p>
            <a:r>
              <a:rPr lang="ko-KR" altLang="en-US" dirty="0" smtClean="0"/>
              <a:t>진행사항</a:t>
            </a:r>
            <a:endParaRPr lang="en-US" altLang="ko-KR" dirty="0" smtClean="0"/>
          </a:p>
          <a:p>
            <a:r>
              <a:rPr lang="ko-KR" altLang="en-US" dirty="0" smtClean="0"/>
              <a:t>개선사항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41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8361" y="0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solidFill>
                  <a:srgbClr val="7030A0"/>
                </a:solidFill>
              </a:rPr>
              <a:t>MES Server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712" y="1045995"/>
            <a:ext cx="4070934" cy="52184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231" y="1045995"/>
            <a:ext cx="4178967" cy="521844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53" y="2316580"/>
            <a:ext cx="2698081" cy="3947862"/>
          </a:xfrm>
          <a:prstGeom prst="rect">
            <a:avLst/>
          </a:prstGeom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199776" y="1045995"/>
            <a:ext cx="29306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solidFill>
                  <a:srgbClr val="002060"/>
                </a:solidFill>
              </a:rPr>
              <a:t>Xml </a:t>
            </a:r>
            <a:r>
              <a:rPr lang="ko-KR" altLang="en-US" sz="3200" dirty="0" smtClean="0">
                <a:solidFill>
                  <a:srgbClr val="002060"/>
                </a:solidFill>
              </a:rPr>
              <a:t>파일 쓰기</a:t>
            </a:r>
            <a:endParaRPr lang="ko-KR" altLang="en-US" sz="3200" dirty="0">
              <a:solidFill>
                <a:srgbClr val="00206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55432" y="2316580"/>
            <a:ext cx="2895600" cy="53891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3" idx="1"/>
          </p:cNvCxnSpPr>
          <p:nvPr/>
        </p:nvCxnSpPr>
        <p:spPr>
          <a:xfrm flipH="1" flipV="1">
            <a:off x="1732547" y="2502693"/>
            <a:ext cx="2622885" cy="833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355432" y="2986630"/>
            <a:ext cx="2895600" cy="114421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1419726" y="2855495"/>
            <a:ext cx="2954759" cy="7215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360445" y="4261977"/>
            <a:ext cx="2895600" cy="194631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884317" y="1182937"/>
            <a:ext cx="2895600" cy="207360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3150019" y="3778040"/>
            <a:ext cx="1205413" cy="14196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자유형 26"/>
          <p:cNvSpPr/>
          <p:nvPr/>
        </p:nvSpPr>
        <p:spPr>
          <a:xfrm>
            <a:off x="2318084" y="3168316"/>
            <a:ext cx="818148" cy="1050758"/>
          </a:xfrm>
          <a:custGeom>
            <a:avLst/>
            <a:gdLst>
              <a:gd name="connsiteX0" fmla="*/ 449179 w 818148"/>
              <a:gd name="connsiteY0" fmla="*/ 0 h 1050758"/>
              <a:gd name="connsiteX1" fmla="*/ 818148 w 818148"/>
              <a:gd name="connsiteY1" fmla="*/ 0 h 1050758"/>
              <a:gd name="connsiteX2" fmla="*/ 818148 w 818148"/>
              <a:gd name="connsiteY2" fmla="*/ 1050758 h 1050758"/>
              <a:gd name="connsiteX3" fmla="*/ 0 w 818148"/>
              <a:gd name="connsiteY3" fmla="*/ 1050758 h 105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148" h="1050758">
                <a:moveTo>
                  <a:pt x="449179" y="0"/>
                </a:moveTo>
                <a:lnTo>
                  <a:pt x="818148" y="0"/>
                </a:lnTo>
                <a:lnTo>
                  <a:pt x="818148" y="1050758"/>
                </a:lnTo>
                <a:lnTo>
                  <a:pt x="0" y="1050758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3150019" y="2280611"/>
            <a:ext cx="5770648" cy="14974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881310" y="3370008"/>
            <a:ext cx="2895600" cy="217253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2703095" y="4360235"/>
            <a:ext cx="6178216" cy="8374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자유형 35"/>
          <p:cNvSpPr/>
          <p:nvPr/>
        </p:nvSpPr>
        <p:spPr>
          <a:xfrm>
            <a:off x="1941095" y="4772526"/>
            <a:ext cx="762000" cy="818148"/>
          </a:xfrm>
          <a:custGeom>
            <a:avLst/>
            <a:gdLst>
              <a:gd name="connsiteX0" fmla="*/ 0 w 762000"/>
              <a:gd name="connsiteY0" fmla="*/ 0 h 818148"/>
              <a:gd name="connsiteX1" fmla="*/ 762000 w 762000"/>
              <a:gd name="connsiteY1" fmla="*/ 0 h 818148"/>
              <a:gd name="connsiteX2" fmla="*/ 762000 w 762000"/>
              <a:gd name="connsiteY2" fmla="*/ 818148 h 818148"/>
              <a:gd name="connsiteX3" fmla="*/ 128337 w 762000"/>
              <a:gd name="connsiteY3" fmla="*/ 818148 h 81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818148">
                <a:moveTo>
                  <a:pt x="0" y="0"/>
                </a:moveTo>
                <a:lnTo>
                  <a:pt x="762000" y="0"/>
                </a:lnTo>
                <a:lnTo>
                  <a:pt x="762000" y="818148"/>
                </a:lnTo>
                <a:lnTo>
                  <a:pt x="128337" y="818148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70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439</Words>
  <Application>Microsoft Office PowerPoint</Application>
  <PresentationFormat>와이드스크린</PresentationFormat>
  <Paragraphs>73</Paragraphs>
  <Slides>18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 생산공정관리시스템 (MES)</vt:lpstr>
      <vt:lpstr>목차</vt:lpstr>
      <vt:lpstr>발표 </vt:lpstr>
      <vt:lpstr>MES에 대한 설명</vt:lpstr>
      <vt:lpstr>우리 MES에 대한 설명</vt:lpstr>
      <vt:lpstr>전체적인 틀 설명 (client, server, PI, DB)</vt:lpstr>
      <vt:lpstr>Gantt Chart</vt:lpstr>
      <vt:lpstr>클라이언트</vt:lpstr>
      <vt:lpstr>MES Server</vt:lpstr>
      <vt:lpstr>MES Server</vt:lpstr>
      <vt:lpstr>MES Server</vt:lpstr>
      <vt:lpstr>통신 설계(Raspberry PI &lt;-&gt; MES Server)</vt:lpstr>
      <vt:lpstr>통신 설계(MES Server &lt;-&gt; MES Client)</vt:lpstr>
      <vt:lpstr>파이의 설계도</vt:lpstr>
      <vt:lpstr>파이의 설계도</vt:lpstr>
      <vt:lpstr>어떻게 진행해 나갈건지 속도붙는지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성현</dc:creator>
  <cp:lastModifiedBy>User</cp:lastModifiedBy>
  <cp:revision>17</cp:revision>
  <dcterms:created xsi:type="dcterms:W3CDTF">2019-10-24T04:42:18Z</dcterms:created>
  <dcterms:modified xsi:type="dcterms:W3CDTF">2019-10-24T11:43:33Z</dcterms:modified>
</cp:coreProperties>
</file>