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3" r:id="rId7"/>
    <p:sldId id="267" r:id="rId8"/>
    <p:sldId id="260" r:id="rId9"/>
    <p:sldId id="261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1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87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0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6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4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2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2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036D-5198-4E33-800F-1F7AD78087F8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4719-128B-4651-BA8E-6EBA151672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6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생산공정관리시스템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(MES)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조 </a:t>
            </a:r>
            <a:r>
              <a:rPr lang="en-US" altLang="ko-KR" dirty="0" smtClean="0"/>
              <a:t>Team : Aria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김동우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신수영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이주현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김제백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김성현</a:t>
            </a:r>
            <a:r>
              <a:rPr lang="en-US" altLang="ko-KR" dirty="0" smtClean="0"/>
              <a:t>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1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파이의 설계도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??</a:t>
            </a:r>
          </a:p>
          <a:p>
            <a:endParaRPr lang="en-US" altLang="ko-KR" dirty="0"/>
          </a:p>
          <a:p>
            <a:r>
              <a:rPr lang="ko-KR" altLang="en-US" dirty="0" smtClean="0"/>
              <a:t>파이로 어디까지 구현됐고 </a:t>
            </a:r>
            <a:r>
              <a:rPr lang="ko-KR" altLang="en-US" dirty="0" err="1" smtClean="0"/>
              <a:t>구현할꺼고</a:t>
            </a:r>
            <a:r>
              <a:rPr lang="ko-KR" altLang="en-US" dirty="0" smtClean="0"/>
              <a:t> 앞으로 어떻게 구현해 </a:t>
            </a:r>
            <a:r>
              <a:rPr lang="ko-KR" altLang="en-US" dirty="0" err="1" smtClean="0"/>
              <a:t>나갈껀지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681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진행해 </a:t>
            </a:r>
            <a:r>
              <a:rPr lang="ko-KR" altLang="en-US" dirty="0" err="1" smtClean="0"/>
              <a:t>나갈건지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속도붙는지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프로토콜 정의 후 디자인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, DB</a:t>
            </a:r>
            <a:r>
              <a:rPr lang="ko-KR" altLang="en-US" dirty="0" smtClean="0"/>
              <a:t>오류 </a:t>
            </a:r>
            <a:r>
              <a:rPr lang="en-US" altLang="ko-KR" dirty="0" smtClean="0"/>
              <a:t>try catch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 개선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리팩토링</a:t>
            </a:r>
            <a:r>
              <a:rPr lang="ko-KR" altLang="en-US" dirty="0" smtClean="0"/>
              <a:t> 작업은 속도 붙어서 </a:t>
            </a:r>
            <a:r>
              <a:rPr lang="ko-KR" altLang="en-US" dirty="0" err="1" smtClean="0"/>
              <a:t>시간나면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추가해서 실시간 데이터를 확인하여 미래예측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8237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6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2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MES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 생산공정관리시스템</a:t>
            </a:r>
            <a:r>
              <a:rPr lang="en-US" altLang="ko-KR" dirty="0" smtClean="0"/>
              <a:t>(MES)</a:t>
            </a:r>
            <a:r>
              <a:rPr lang="ko-KR" altLang="en-US" dirty="0"/>
              <a:t> </a:t>
            </a:r>
            <a:r>
              <a:rPr lang="ko-KR" altLang="en-US" dirty="0" smtClean="0"/>
              <a:t>적용 사례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Aria_MES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새롭게 정의된 통합</a:t>
            </a:r>
            <a:r>
              <a:rPr lang="en-US" altLang="ko-KR" dirty="0" smtClean="0"/>
              <a:t>MES </a:t>
            </a:r>
            <a:r>
              <a:rPr lang="ko-KR" altLang="en-US" dirty="0" smtClean="0"/>
              <a:t>시스템 설명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현재 진행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Client, Server – DB, PI </a:t>
            </a:r>
            <a:r>
              <a:rPr lang="ko-KR" altLang="en-US" dirty="0" smtClean="0"/>
              <a:t>설계 및 구현 과정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앞으로의 진행 사항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문제점 개선 및 요구사항 항목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11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우리의 목표와 완성품의 기대효과</a:t>
            </a:r>
            <a:endParaRPr lang="en-US" altLang="ko-KR" dirty="0" smtClean="0"/>
          </a:p>
          <a:p>
            <a:r>
              <a:rPr lang="ko-KR" altLang="en-US" dirty="0" smtClean="0"/>
              <a:t>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파이의 설계도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구글 드라이브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err="1" smtClean="0"/>
              <a:t>간트차트로</a:t>
            </a:r>
            <a:r>
              <a:rPr lang="ko-KR" altLang="en-US" dirty="0" smtClean="0"/>
              <a:t> 일정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진행 세부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앞으로의 방향성과 기대기능추가 방안</a:t>
            </a:r>
            <a:endParaRPr lang="en-US" altLang="ko-KR" dirty="0" smtClean="0"/>
          </a:p>
          <a:p>
            <a:r>
              <a:rPr lang="en-US" altLang="ko-KR" dirty="0" smtClean="0"/>
              <a:t>QNA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726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</a:t>
            </a:r>
            <a:r>
              <a:rPr lang="ko-KR" altLang="en-US" dirty="0" smtClean="0"/>
              <a:t>에 대한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공정 대비 </a:t>
            </a:r>
            <a:r>
              <a:rPr lang="en-US" altLang="ko-KR" dirty="0" smtClean="0"/>
              <a:t>MES </a:t>
            </a:r>
            <a:r>
              <a:rPr lang="ko-KR" altLang="en-US" dirty="0" smtClean="0"/>
              <a:t>구축 시 효과에 대한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8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 </a:t>
            </a:r>
            <a:r>
              <a:rPr lang="en-US" altLang="ko-KR" dirty="0" smtClean="0"/>
              <a:t>MES</a:t>
            </a:r>
            <a:r>
              <a:rPr lang="ko-KR" altLang="en-US" dirty="0" smtClean="0"/>
              <a:t>에 대한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MES</a:t>
            </a:r>
            <a:r>
              <a:rPr lang="ko-KR" altLang="en-US" dirty="0" smtClean="0"/>
              <a:t>에서 우리의 장점이 뭔지에 대해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목표와 완성품의 기대효과에 대해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51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전체적인 틀 설명 </a:t>
            </a:r>
            <a:r>
              <a:rPr lang="en-US" altLang="ko-KR" dirty="0" smtClean="0"/>
              <a:t>(client, server, PI, DB)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주고 </a:t>
            </a:r>
            <a:r>
              <a:rPr lang="ko-KR" altLang="en-US" dirty="0" err="1" smtClean="0"/>
              <a:t>받는거랑</a:t>
            </a:r>
            <a:r>
              <a:rPr lang="ko-KR" altLang="en-US" dirty="0" smtClean="0"/>
              <a:t> 전체적 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53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간트차트로</a:t>
            </a:r>
            <a:r>
              <a:rPr lang="ko-KR" altLang="en-US" dirty="0" smtClean="0"/>
              <a:t> 일정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진행 세부 사항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클라이언트 서버 파이의 자세한 설명은 뒤에 있으니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어디까지 </a:t>
            </a:r>
            <a:r>
              <a:rPr lang="ko-KR" altLang="en-US" dirty="0" err="1" smtClean="0"/>
              <a:t>진행됐는지만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앞으로의 방향성과 기대기능추가 방안</a:t>
            </a:r>
            <a:endParaRPr lang="en-US" altLang="ko-KR" dirty="0" smtClean="0"/>
          </a:p>
          <a:p>
            <a:endParaRPr lang="ko-KR" altLang="en-US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31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 동영상 </a:t>
            </a:r>
            <a:r>
              <a:rPr lang="ko-KR" altLang="en-US" dirty="0" err="1" smtClean="0"/>
              <a:t>찍어둔거</a:t>
            </a:r>
            <a:endParaRPr lang="en-US" altLang="ko-KR" dirty="0" smtClean="0"/>
          </a:p>
          <a:p>
            <a:r>
              <a:rPr lang="ko-KR" altLang="en-US" dirty="0" smtClean="0"/>
              <a:t>클라이언트 역할</a:t>
            </a:r>
            <a:endParaRPr lang="en-US" altLang="ko-KR" dirty="0" smtClean="0"/>
          </a:p>
          <a:p>
            <a:r>
              <a:rPr lang="ko-KR" altLang="en-US" dirty="0" smtClean="0"/>
              <a:t>진행사항</a:t>
            </a:r>
            <a:endParaRPr lang="en-US" altLang="ko-KR" dirty="0" smtClean="0"/>
          </a:p>
          <a:p>
            <a:r>
              <a:rPr lang="ko-KR" altLang="en-US" dirty="0" smtClean="0"/>
              <a:t>개선사항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1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r>
              <a:rPr lang="en-US" altLang="ko-KR" dirty="0" smtClean="0"/>
              <a:t>,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 </a:t>
            </a:r>
            <a:r>
              <a:rPr lang="en-US" altLang="ko-KR" dirty="0" smtClean="0"/>
              <a:t>– DB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r>
              <a:rPr lang="ko-KR" altLang="en-US" dirty="0" smtClean="0"/>
              <a:t>통신 매체</a:t>
            </a:r>
            <a:r>
              <a:rPr lang="en-US" altLang="ko-KR" dirty="0" smtClean="0"/>
              <a:t>(XML)</a:t>
            </a:r>
            <a:r>
              <a:rPr lang="ko-KR" altLang="en-US" dirty="0" smtClean="0"/>
              <a:t> 프로토콜 설명</a:t>
            </a:r>
            <a:endParaRPr lang="en-US" altLang="ko-KR" dirty="0" smtClean="0"/>
          </a:p>
          <a:p>
            <a:r>
              <a:rPr lang="en-US" altLang="ko-KR" dirty="0" smtClean="0"/>
              <a:t>TCP/IP</a:t>
            </a:r>
          </a:p>
          <a:p>
            <a:r>
              <a:rPr lang="en-US" altLang="ko-KR" dirty="0" smtClean="0"/>
              <a:t>PI </a:t>
            </a:r>
            <a:r>
              <a:rPr lang="ko-KR" altLang="en-US" dirty="0" smtClean="0"/>
              <a:t>정보를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담아 클라이언트에 실시간 정보전달 기술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70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217</Words>
  <Application>Microsoft Office PowerPoint</Application>
  <PresentationFormat>와이드스크린</PresentationFormat>
  <Paragraphs>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 생산공정관리시스템 (MES)</vt:lpstr>
      <vt:lpstr>목차</vt:lpstr>
      <vt:lpstr>발표 </vt:lpstr>
      <vt:lpstr>MES에 대한 설명</vt:lpstr>
      <vt:lpstr>우리 MES에 대한 설명</vt:lpstr>
      <vt:lpstr>전체적인 틀 설명 (client, server, PI, DB)</vt:lpstr>
      <vt:lpstr>간트차트로 일정 설명</vt:lpstr>
      <vt:lpstr>클라이언트</vt:lpstr>
      <vt:lpstr>서버, DB</vt:lpstr>
      <vt:lpstr>파이의 설계도</vt:lpstr>
      <vt:lpstr>어떻게 진행해 나갈건지 속도붙는지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성현</dc:creator>
  <cp:lastModifiedBy>김 성현</cp:lastModifiedBy>
  <cp:revision>4</cp:revision>
  <dcterms:created xsi:type="dcterms:W3CDTF">2019-10-24T04:42:18Z</dcterms:created>
  <dcterms:modified xsi:type="dcterms:W3CDTF">2019-10-24T05:14:00Z</dcterms:modified>
</cp:coreProperties>
</file>