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-Yann, MESNARD" initials="JYM" lastIdx="1" clrIdx="0">
    <p:extLst>
      <p:ext uri="{19B8F6BF-5375-455C-9EA6-DF929625EA0E}">
        <p15:presenceInfo xmlns:p15="http://schemas.microsoft.com/office/powerpoint/2012/main" userId="S::jules-yann.mesnard@passy-buzenval.com::4f2c51b9-038c-496b-bc54-b5ab36ef3e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0T13:14:04.222" idx="1">
    <p:pos x="5573" y="17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ADC5-7B2C-4A32-BE76-483B3883144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649E-B925-45CD-B137-77C253C31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2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49B6-8021-4365-8B1D-1654FC81241E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6C96-7BC7-4626-9CDA-3B197E510B03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F3F2-898D-4FA3-A0E3-755CCB3080AA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D5A-6D24-4F65-81F2-0F9509D59A47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60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E503-425D-41E3-A6D1-B513826EE667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2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8A47-15E4-47FC-B637-B960635140E2}" type="datetime1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66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7C6F-6F5C-4A6A-9BD6-39B915F25F01}" type="datetime1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0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8AB9-243A-4E37-870A-A003D741C369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0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E0F3-243E-4598-BF1C-EBA4E6890C5F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5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CD7A-D9C1-41B9-9B20-D274B3BB67A0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C692-6131-4C42-A7EE-DB70A3C7CEE1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96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0D2-286B-483B-A4FF-62816404DF52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173-39A6-43F4-9C0D-3FCC70304825}" type="datetime1">
              <a:rPr lang="fr-FR" smtClean="0"/>
              <a:t>22/08/2022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83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683E-CE8D-4EF9-94B0-5CBCEAB31EB2}" type="datetime1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0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3E9F-37B1-47EB-BE9A-44C369869B1A}" type="datetime1">
              <a:rPr lang="fr-FR" smtClean="0"/>
              <a:t>22/08/2022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37C0-DA47-4F4B-89A2-DBF051B12868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C0F-4EEA-4D67-9316-BFEE55D2085C}" type="datetime1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57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9CF853-2CB0-481C-B06F-540824D49C51}" type="datetime1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34F0DF-B191-4447-9427-DAF511228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3CDA6-F56A-B6D7-5AB8-48437D153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01055"/>
            <a:ext cx="8689976" cy="2509213"/>
          </a:xfrm>
        </p:spPr>
        <p:txBody>
          <a:bodyPr>
            <a:normAutofit/>
          </a:bodyPr>
          <a:lstStyle/>
          <a:p>
            <a:r>
              <a:rPr lang="fr-FR" dirty="0">
                <a:latin typeface="Century" panose="02040604050505020304" pitchFamily="18" charset="0"/>
              </a:rPr>
              <a:t>DEVOIR IN104</a:t>
            </a:r>
            <a:br>
              <a:rPr lang="fr-FR" dirty="0">
                <a:latin typeface="Century" panose="02040604050505020304" pitchFamily="18" charset="0"/>
              </a:rPr>
            </a:br>
            <a:br>
              <a:rPr lang="fr-FR" dirty="0">
                <a:latin typeface="Century" panose="02040604050505020304" pitchFamily="18" charset="0"/>
              </a:rPr>
            </a:b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CLASSIFICATION DES LETTRES 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A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,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B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,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C</a:t>
            </a:r>
            <a:r>
              <a:rPr lang="fr-FR" sz="2800" dirty="0">
                <a:solidFill>
                  <a:schemeClr val="tx1"/>
                </a:solidFill>
                <a:latin typeface="Century" panose="02040604050505020304" pitchFamily="18" charset="0"/>
              </a:rPr>
              <a:t> ET </a:t>
            </a:r>
            <a:r>
              <a:rPr lang="fr-FR" sz="2800" i="1" dirty="0">
                <a:solidFill>
                  <a:schemeClr val="tx1"/>
                </a:solidFill>
                <a:latin typeface="Century" panose="02040604050505020304" pitchFamily="18" charset="0"/>
              </a:rPr>
              <a:t>E</a:t>
            </a:r>
            <a:br>
              <a:rPr lang="fr-FR" dirty="0">
                <a:solidFill>
                  <a:schemeClr val="tx1"/>
                </a:solidFill>
                <a:latin typeface="Century" panose="02040604050505020304" pitchFamily="18" charset="0"/>
              </a:rPr>
            </a:br>
            <a:endParaRPr lang="fr-FR" dirty="0">
              <a:latin typeface="Century" panose="020406040505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185633-BA31-E2AD-C377-EA027DE8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41" y="2834833"/>
            <a:ext cx="5502117" cy="3718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0D6FE7-9D5F-8748-0E22-0137F28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6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B28D1-9CB3-16B5-1C7F-713933D1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Présentation du sujet</a:t>
            </a:r>
          </a:p>
        </p:txBody>
      </p:sp>
      <p:pic>
        <p:nvPicPr>
          <p:cNvPr id="2050" name="Picture 2" descr="Perceptron ? — Apprentissage Automatique — DATA SCIENCE">
            <a:extLst>
              <a:ext uri="{FF2B5EF4-FFF2-40B4-BE49-F238E27FC236}">
                <a16:creationId xmlns:a16="http://schemas.microsoft.com/office/drawing/2014/main" id="{4056859C-EE06-D3B4-DB16-43FB1627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122" y="2214694"/>
            <a:ext cx="6807755" cy="36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A195A-03D0-3C8F-8332-0F372E53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3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EEB34-9DF8-2456-2C75-113B4F6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8373"/>
            <a:ext cx="10364451" cy="1596177"/>
          </a:xfrm>
        </p:spPr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Explication du code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A2DD30-525A-D7F3-3CF1-564C6BE1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7" y="1754471"/>
            <a:ext cx="3718882" cy="4336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77C49C-F47E-6E64-58CC-3C3DCFBB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70" y="1754471"/>
            <a:ext cx="3459780" cy="369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8C023C-D4A3-D3C5-1F8D-F399FA03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531" y="1685359"/>
            <a:ext cx="4064877" cy="4506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647ABAF-774A-F348-C565-FC1ED63D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FED2-C783-BCB2-2552-74394177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622"/>
            <a:ext cx="10364451" cy="1596177"/>
          </a:xfrm>
        </p:spPr>
        <p:txBody>
          <a:bodyPr/>
          <a:lstStyle/>
          <a:p>
            <a:r>
              <a:rPr lang="fr-FR" dirty="0">
                <a:latin typeface="Century" panose="02040604050505020304" pitchFamily="18" charset="0"/>
              </a:rPr>
              <a:t>Analyse des 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110D35-B4A5-E5FF-C09D-AA9026C67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05" y="2129632"/>
            <a:ext cx="7186789" cy="3675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39361-FFC9-0557-2A8F-4843C8E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7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39361-FFC9-0557-2A8F-4843C8E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3542AD1-5C0D-A1D7-EAA3-2A50CB05EFA1}"/>
              </a:ext>
            </a:extLst>
          </p:cNvPr>
          <p:cNvSpPr txBox="1">
            <a:spLocks/>
          </p:cNvSpPr>
          <p:nvPr/>
        </p:nvSpPr>
        <p:spPr>
          <a:xfrm>
            <a:off x="913775" y="6562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Century" panose="02040604050505020304" pitchFamily="18" charset="0"/>
              </a:rPr>
              <a:t>Analyse des résultats</a:t>
            </a:r>
            <a:endParaRPr lang="fr-FR" dirty="0">
              <a:latin typeface="Century" panose="020406040505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EFF96D-2BE6-47C3-2406-67795805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9" y="1172730"/>
            <a:ext cx="3142494" cy="55185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E06BFA-E5D4-6EF8-F3C6-C2D1D80D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37" y="1172727"/>
            <a:ext cx="3701910" cy="54455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965220-BBC7-5140-4351-0E9EBD57B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22" y="1172727"/>
            <a:ext cx="3495525" cy="55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5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FED2-C783-BCB2-2552-74394177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622"/>
            <a:ext cx="10364451" cy="1596177"/>
          </a:xfrm>
        </p:spPr>
        <p:txBody>
          <a:bodyPr/>
          <a:lstStyle/>
          <a:p>
            <a:r>
              <a:rPr lang="fr-FR">
                <a:latin typeface="Century" panose="02040604050505020304" pitchFamily="18" charset="0"/>
              </a:rPr>
              <a:t>fin</a:t>
            </a:r>
            <a:endParaRPr lang="fr-FR" dirty="0">
              <a:latin typeface="Century" panose="02040604050505020304" pitchFamily="18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110D35-B4A5-E5FF-C09D-AA9026C67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05" y="2129632"/>
            <a:ext cx="7186789" cy="3675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39361-FFC9-0557-2A8F-4843C8E7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F0DF-B191-4447-9427-DAF5112282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43345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25</TotalTime>
  <Words>34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</vt:lpstr>
      <vt:lpstr>Tw Cen MT</vt:lpstr>
      <vt:lpstr>Ronds dans l’eau</vt:lpstr>
      <vt:lpstr>DEVOIR IN104  CLASSIFICATION DES LETTRES A,B,C ET E </vt:lpstr>
      <vt:lpstr>Présentation du sujet</vt:lpstr>
      <vt:lpstr>Explication du code</vt:lpstr>
      <vt:lpstr>Analyse des résultats</vt:lpstr>
      <vt:lpstr>Présentation PowerPoint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DEVOIR IN104  CLASSIFICATION DES LETTRES A,B,C ET E </dc:title>
  <dc:creator>Jules-Yann, MESNARD</dc:creator>
  <cp:lastModifiedBy>Jules-Yann, MESNARD</cp:lastModifiedBy>
  <cp:revision>4</cp:revision>
  <dcterms:created xsi:type="dcterms:W3CDTF">2022-08-20T10:54:54Z</dcterms:created>
  <dcterms:modified xsi:type="dcterms:W3CDTF">2022-08-22T07:56:05Z</dcterms:modified>
</cp:coreProperties>
</file>