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A5DB6-36F9-FA45-82A4-E09DD267D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BD36B2-3E54-C212-CBC0-50D1628DE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1B844D-40BE-DD1D-4055-18694959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F22C-8CD8-453E-9677-6E854F80D4CF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6781D9-5DC3-A9D1-D6A7-EE2592917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FF87BA-F792-EB42-D0F8-800DBA24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49AB-49B0-411D-A6DD-DAF87BE09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54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B16AF-2D78-4579-396F-44538AFC6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64E754-7344-773A-1F2F-B02DEACB0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978A0F-4DD0-1ECD-FC99-345FB0CA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F22C-8CD8-453E-9677-6E854F80D4CF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E990B6-4640-FCB0-2AF5-455852F9B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AFDC03-95F7-8572-2F89-1E417100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49AB-49B0-411D-A6DD-DAF87BE09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93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BEF66E-B6D6-D159-C9B6-32B77AB75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B0832D-63D0-F287-681E-280864DA3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3C047-AEDD-A6E1-9CB2-CAD2ECEF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F22C-8CD8-453E-9677-6E854F80D4CF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24F30-1CD5-41C7-03BD-A22D0B1CE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EB1F3E-FD56-8FFB-33BD-404A1FDC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49AB-49B0-411D-A6DD-DAF87BE09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63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6B2B2-C6D6-F3CC-2F09-764B39E4F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FFA8FB-6EA2-577D-E51B-93BA6E5BD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B7D827-4EC9-4CD6-E0F2-44C12B3F9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F22C-8CD8-453E-9677-6E854F80D4CF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E067DD-A0D0-9501-C988-5C78B2F00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E3364D-8682-D540-8AEF-2ED3BFEF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49AB-49B0-411D-A6DD-DAF87BE09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53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1B867-3006-94BA-5A96-16F18193A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FE1602-9318-D5E8-772F-38086857F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BD10E9-E3D4-4A47-54DB-50E434F2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F22C-8CD8-453E-9677-6E854F80D4CF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2A7FF-C461-652E-D11F-2B8241D2D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0DF311-A1FD-CF4A-6727-E3B35530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49AB-49B0-411D-A6DD-DAF87BE09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039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833D2-954F-2A6A-5E24-18275254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788C5E-2BB4-B3D9-3BE3-49AB63F9F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503B9F-445F-1E00-71CF-00D26A9DA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EC7D04-5D32-A477-8AF4-49485BD97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F22C-8CD8-453E-9677-6E854F80D4CF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E2295-E290-2EF7-38D2-F9CF8C0C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B4B144-FEA0-E119-BFA7-88EF8BC38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49AB-49B0-411D-A6DD-DAF87BE09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8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7D219-8E71-E4D1-799B-F8340265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C7272C-DFC2-33DE-C692-2E3E16A64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7CAEA8-5F3C-5126-41C4-EF0CA6CAC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E9B37D-2DEF-5075-1D40-C92D4D738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298517-479D-53E0-A3D6-0F977E730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D38C39-BDAB-2B75-9097-0F2FE906A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F22C-8CD8-453E-9677-6E854F80D4CF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F40008-AE98-DCE5-C10A-17CE2021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23682E-63E6-8698-BD68-91FF0329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49AB-49B0-411D-A6DD-DAF87BE09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603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E0BCE-5EA8-E19B-A767-D401E87A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D96792-CD22-B517-F2EF-6B97EB9E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F22C-8CD8-453E-9677-6E854F80D4CF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FBC3B3-DC70-9904-6CEE-853225345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321971-63AC-025B-0ECA-47BA8A30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49AB-49B0-411D-A6DD-DAF87BE09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05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8BCEB4-A034-192F-39AE-C990A77EC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F22C-8CD8-453E-9677-6E854F80D4CF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7632BD-0286-6F9F-9C20-AC118C265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E31AE3-ED78-4897-B22A-1C90D95E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49AB-49B0-411D-A6DD-DAF87BE09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33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98293-7F55-5773-D972-E8F2DCF7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C86C56-87B4-6C27-DEED-FF17F5036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B007D1-0768-6F61-4E69-4842F9BAF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EB14E7-4AAC-1EA3-26DC-039F8E4DB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F22C-8CD8-453E-9677-6E854F80D4CF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796AD6-D46B-B9B9-D892-FAB6B355D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25671-F0E4-D64A-C512-C7F55F2F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49AB-49B0-411D-A6DD-DAF87BE09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64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CD381-9605-B211-71C4-2D49416B3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DAEAC7-B0AB-6EAD-33F1-D0C3EE00F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4B9C73-A1F6-FCEC-C84C-48FFCDF58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A26D02-D536-9297-F2B8-F3C1FB885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F22C-8CD8-453E-9677-6E854F80D4CF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F2B9B-9424-EDB2-742B-E4ECBD8AB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6B5EB-4AD0-B29A-1CB5-DDD22C334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49AB-49B0-411D-A6DD-DAF87BE09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97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2652C1-BEDB-A67E-98E5-0E2A80400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FB2CA9-84D4-AB30-CCC0-7C0F5DF5D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30D767-DDEB-675F-8D5C-238C874CF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FF22C-8CD8-453E-9677-6E854F80D4CF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87BD4-5EEA-B1DA-3CEF-8F6740777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8C922-A724-98A6-E6DE-A742C9AF3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A49AB-49B0-411D-A6DD-DAF87BE09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25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F08A8-5DAA-C191-756A-74466AC3F1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2022-10-22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43AA46-5A26-DF52-8A46-44AC7071C4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Hyperparameter tunning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158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3EA09-0F86-57BD-701A-151695F1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Hyperparameter tunning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00093-B752-749A-2BEC-0BB035DA7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Parameter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매개변수</a:t>
            </a:r>
            <a:endParaRPr lang="en-US" altLang="ko-KR" dirty="0"/>
          </a:p>
          <a:p>
            <a:pPr lvl="1"/>
            <a:r>
              <a:rPr lang="ko-KR" altLang="en-US" dirty="0"/>
              <a:t>모델 내부에서 결정되는 변수</a:t>
            </a:r>
            <a:r>
              <a:rPr lang="en-US" altLang="ko-KR" dirty="0"/>
              <a:t>(</a:t>
            </a:r>
            <a:r>
              <a:rPr lang="ko-KR" altLang="en-US" dirty="0"/>
              <a:t>변경 할 수 없음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정규분포의 평균</a:t>
            </a:r>
            <a:r>
              <a:rPr lang="en-US" altLang="ko-KR" dirty="0"/>
              <a:t>, </a:t>
            </a:r>
            <a:r>
              <a:rPr lang="ko-KR" altLang="en-US" dirty="0"/>
              <a:t>표준편차</a:t>
            </a:r>
            <a:r>
              <a:rPr lang="en-US" altLang="ko-KR" dirty="0"/>
              <a:t>, </a:t>
            </a:r>
            <a:r>
              <a:rPr lang="ko-KR" altLang="en-US" dirty="0"/>
              <a:t>선형회귀 계수 등등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Hyperparmeter</a:t>
            </a:r>
            <a:r>
              <a:rPr lang="en-US" altLang="ko-KR" dirty="0"/>
              <a:t>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초 매개변수</a:t>
            </a:r>
            <a:endParaRPr lang="en-US" altLang="ko-KR" dirty="0"/>
          </a:p>
          <a:p>
            <a:pPr lvl="1"/>
            <a:r>
              <a:rPr lang="ko-KR" altLang="en-US" dirty="0"/>
              <a:t>모델 학습 과정에 반영되는 값</a:t>
            </a:r>
            <a:r>
              <a:rPr lang="en-US" altLang="ko-KR" dirty="0"/>
              <a:t>(</a:t>
            </a:r>
            <a:r>
              <a:rPr lang="ko-KR" altLang="en-US" dirty="0"/>
              <a:t>변경 가능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학습률</a:t>
            </a:r>
            <a:r>
              <a:rPr lang="en-US" altLang="ko-KR" dirty="0"/>
              <a:t>, </a:t>
            </a:r>
            <a:r>
              <a:rPr lang="ko-KR" altLang="en-US" dirty="0"/>
              <a:t>손실함수</a:t>
            </a:r>
            <a:r>
              <a:rPr lang="en-US" altLang="ko-KR" dirty="0"/>
              <a:t>, </a:t>
            </a:r>
            <a:r>
              <a:rPr lang="ko-KR" altLang="en-US" dirty="0"/>
              <a:t>배치 사이즈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Hyperparmeter</a:t>
            </a:r>
            <a:r>
              <a:rPr lang="en-US" altLang="ko-KR" dirty="0"/>
              <a:t> tunning?</a:t>
            </a:r>
          </a:p>
          <a:p>
            <a:pPr lvl="1"/>
            <a:r>
              <a:rPr lang="ko-KR" altLang="en-US" dirty="0"/>
              <a:t>모델을</a:t>
            </a:r>
            <a:r>
              <a:rPr lang="en-US" altLang="ko-KR" dirty="0"/>
              <a:t> </a:t>
            </a:r>
            <a:r>
              <a:rPr lang="ko-KR" altLang="en-US" dirty="0"/>
              <a:t>최적화 하기위해 </a:t>
            </a:r>
            <a:r>
              <a:rPr lang="en-US" altLang="ko-KR" dirty="0"/>
              <a:t>hyperparameter</a:t>
            </a:r>
            <a:r>
              <a:rPr lang="ko-KR" altLang="en-US" dirty="0"/>
              <a:t>를 조정하는 것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36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3B77D-DCC2-6402-FC92-B58F06A2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Hyperparameter </a:t>
            </a:r>
            <a:r>
              <a:rPr lang="ko-KR" altLang="en-US" dirty="0"/>
              <a:t>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865732-632F-E014-6488-F20E97E10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학습률</a:t>
            </a:r>
            <a:endParaRPr lang="en-US" altLang="ko-KR" dirty="0"/>
          </a:p>
          <a:p>
            <a:r>
              <a:rPr lang="ko-KR" altLang="en-US" dirty="0" err="1"/>
              <a:t>은직층</a:t>
            </a:r>
            <a:r>
              <a:rPr lang="ko-KR" altLang="en-US" dirty="0"/>
              <a:t> 개수</a:t>
            </a:r>
            <a:endParaRPr lang="en-US" altLang="ko-KR" dirty="0"/>
          </a:p>
          <a:p>
            <a:r>
              <a:rPr lang="ko-KR" altLang="en-US" dirty="0"/>
              <a:t>배치 사이즈</a:t>
            </a:r>
            <a:endParaRPr lang="en-US" altLang="ko-KR" dirty="0"/>
          </a:p>
          <a:p>
            <a:r>
              <a:rPr lang="ko-KR" altLang="en-US" dirty="0"/>
              <a:t>모멘텀</a:t>
            </a:r>
            <a:endParaRPr lang="en-US" altLang="ko-KR" dirty="0"/>
          </a:p>
          <a:p>
            <a:r>
              <a:rPr lang="ko-KR" altLang="en-US" dirty="0" err="1"/>
              <a:t>에폭</a:t>
            </a:r>
            <a:r>
              <a:rPr lang="ko-KR" altLang="en-US" dirty="0"/>
              <a:t> 횟수</a:t>
            </a:r>
            <a:endParaRPr lang="en-US" altLang="ko-KR" dirty="0"/>
          </a:p>
          <a:p>
            <a:r>
              <a:rPr lang="ko-KR" altLang="en-US" dirty="0"/>
              <a:t>손실 함수 종류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226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462EE7E-14DF-497D-AE08-F6623DB88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A3B77D-DCC2-6402-FC92-B58F06A2F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259" y="891540"/>
            <a:ext cx="3507415" cy="1356437"/>
          </a:xfrm>
        </p:spPr>
        <p:txBody>
          <a:bodyPr>
            <a:normAutofit/>
          </a:bodyPr>
          <a:lstStyle/>
          <a:p>
            <a:r>
              <a:rPr lang="en-US" altLang="ko-KR" sz="2800"/>
              <a:t>Hyperparameter tunning </a:t>
            </a:r>
            <a:r>
              <a:rPr lang="ko-KR" altLang="en-US" sz="2800"/>
              <a:t>이 필요한 이유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0E2AEF-4B9A-4866-A6A9-9503A847D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6355453-8A36-B0DC-639E-980D8D000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109" y="1140370"/>
            <a:ext cx="6308205" cy="4573449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A50B9E-628C-2C7C-0781-5E62900C2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259" y="2408844"/>
            <a:ext cx="3507415" cy="3635339"/>
          </a:xfrm>
        </p:spPr>
        <p:txBody>
          <a:bodyPr>
            <a:normAutofit/>
          </a:bodyPr>
          <a:lstStyle/>
          <a:p>
            <a:r>
              <a:rPr lang="en-US" sz="2000" dirty="0" err="1"/>
              <a:t>Max_featurews</a:t>
            </a:r>
            <a:r>
              <a:rPr lang="en-US" sz="2000" dirty="0"/>
              <a:t> </a:t>
            </a:r>
            <a:r>
              <a:rPr lang="ko-KR" altLang="en-US" sz="2000" dirty="0"/>
              <a:t>값이 달라짐에 따라서 결과가 다르게 나타나게 된다</a:t>
            </a:r>
            <a:r>
              <a:rPr lang="en-US" altLang="ko-KR" sz="20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952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3B77D-DCC2-6402-FC92-B58F06A2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865732-632F-E014-6488-F20E97E10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56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3B77D-DCC2-6402-FC92-B58F06A2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865732-632F-E014-6488-F20E97E10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637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90</Words>
  <Application>Microsoft Office PowerPoint</Application>
  <PresentationFormat>와이드스크린</PresentationFormat>
  <Paragraphs>25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2022-10-22</vt:lpstr>
      <vt:lpstr>Hyperparameter tunning 이란?</vt:lpstr>
      <vt:lpstr>Hyperparameter 종류</vt:lpstr>
      <vt:lpstr>Hyperparameter tunning 이 필요한 이유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2022-10-22</dc:title>
  <dc:creator>juiklee</dc:creator>
  <cp:lastModifiedBy>Leejuik</cp:lastModifiedBy>
  <cp:revision>1</cp:revision>
  <dcterms:created xsi:type="dcterms:W3CDTF">2022-10-21T20:18:06Z</dcterms:created>
  <dcterms:modified xsi:type="dcterms:W3CDTF">2022-10-21T22:51:01Z</dcterms:modified>
</cp:coreProperties>
</file>