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62" r:id="rId6"/>
    <p:sldId id="263" r:id="rId7"/>
    <p:sldId id="266" r:id="rId8"/>
    <p:sldId id="264" r:id="rId9"/>
    <p:sldId id="265" r:id="rId10"/>
    <p:sldId id="269" r:id="rId11"/>
    <p:sldId id="270" r:id="rId12"/>
    <p:sldId id="259" r:id="rId13"/>
    <p:sldId id="260" r:id="rId14"/>
    <p:sldId id="271" r:id="rId15"/>
    <p:sldId id="272" r:id="rId16"/>
    <p:sldId id="273" r:id="rId17"/>
    <p:sldId id="274" r:id="rId18"/>
    <p:sldId id="275" r:id="rId19"/>
    <p:sldId id="276" r:id="rId20"/>
    <p:sldId id="261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41A2D-EFE3-D6C8-EE6B-9ACDF1230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FFA13A-5D63-059B-6B6C-342E76DB1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DD8370-B9B1-20A0-0097-6E47233B2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1DD1-B306-48E6-B1E9-162C167455D9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BDDDB4-EFAB-2209-0539-0104FE3B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DEA359-DDB3-76E6-B9EE-8CC3EAFB3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104D-983E-4E50-B98E-3E3BD4549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73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4D70BD-6228-8283-C1E5-4A5E89A8B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43B253-A3D6-986C-50F5-6F629A84A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5726C6-B4E1-DA45-C4B4-689112CE6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1DD1-B306-48E6-B1E9-162C167455D9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0F42A3-6161-5029-B013-5D97B754F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6ABE50-D3C8-3DA1-5AAC-99E74BAD8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104D-983E-4E50-B98E-3E3BD4549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814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79DC13-8379-5FB5-9586-22516147A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70960C-F97F-2B23-AD26-AC51BBFC4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425FDF-C5A6-5EA5-AED7-505426205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1DD1-B306-48E6-B1E9-162C167455D9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4B9B7F-47EE-1685-D0F8-0FEF01B16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0B7C54-FCEE-9CBF-12F7-A15EECF34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104D-983E-4E50-B98E-3E3BD4549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317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DA6CF-E28C-1CAF-EC8E-A31E73C91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C06026-D930-83A1-42EC-8742AEFFB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93BD9-1D36-AEE0-52AC-ADCA426ED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1DD1-B306-48E6-B1E9-162C167455D9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F0D6FE-5704-DEE3-E174-A05C624B1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EA95F4-8AAC-6A6C-D1D7-3746F01C1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104D-983E-4E50-B98E-3E3BD4549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332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0988C-4914-BCCD-134C-06C387F55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53E373-1797-75D6-D63A-EE44FBBCF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225F70-E4D4-807A-9297-3ACBAB79C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1DD1-B306-48E6-B1E9-162C167455D9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115DB9-0293-572C-5850-B5E05FAC0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D3A1C0-D463-A09E-344A-E099B9D2D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104D-983E-4E50-B98E-3E3BD4549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22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E5658-9C2F-F0E4-B813-41604C65F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93C142-AD54-F7A8-8463-D046A8CC87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833BF0-93FC-3A28-B6C1-5793B66E7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1CA836-8032-659E-B3C2-CA2CC3458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1DD1-B306-48E6-B1E9-162C167455D9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B04E65-1243-E010-D93C-189B36636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E2805D-1D04-509A-587F-793066F5A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104D-983E-4E50-B98E-3E3BD4549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533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CA3FF-4C9D-12A3-2E79-AEFD6DD9C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904870-FC45-D105-8707-181B043B6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CD12DA-9D5E-CAD4-528A-36D1D37C6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005020A-D904-9106-EE1E-7346C6A10D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C3814E-AEE5-7C34-7EC6-FAFDED3E1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54ED4A-0A9B-AAEA-2E82-F2D9342DC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1DD1-B306-48E6-B1E9-162C167455D9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8CEE7F-E8AA-D60A-FEE2-6E322F4C3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BC281E-371E-4157-437A-EB41C92BD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104D-983E-4E50-B98E-3E3BD4549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743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EFA78B-4F5E-6ED2-0A0E-C477322C2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4E122C-9695-85CB-5A34-A393B554D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1DD1-B306-48E6-B1E9-162C167455D9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F286B8-71F6-0817-7BC0-A767B8BBB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29C9F0-4FF2-0151-F63D-126430980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104D-983E-4E50-B98E-3E3BD4549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18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56E801-DAE5-5538-7565-7D3EF66E7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1DD1-B306-48E6-B1E9-162C167455D9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EF97A6-F951-C894-9BEA-8FB394FC7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C2D0EF-224C-0BAA-7960-9AE9E976C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104D-983E-4E50-B98E-3E3BD4549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865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0AB17-B469-3F4C-15FD-824E892B8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70C4C3-E655-B047-74DF-5D2C16953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9608D9-228D-9770-0548-7CCB0C3EF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042413-C6FF-3940-591D-BDFE4D05F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1DD1-B306-48E6-B1E9-162C167455D9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D9C1D7-A777-96B5-D1C8-078686F1C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4421EE-6C31-9631-BBC0-E01C7DCC8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104D-983E-4E50-B98E-3E3BD4549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945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6945F1-2961-33CF-7433-1F00E61C4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A43A99-5909-2229-0465-D9A8361FFD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C4B108-676E-B841-99EB-9473704C7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B24F79-FFD1-71EF-B120-7ACAD9F17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1DD1-B306-48E6-B1E9-162C167455D9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5E1FFC-2516-51DE-883B-5C32359DF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CA0C4D-0D76-4301-6E71-46FCCE2D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104D-983E-4E50-B98E-3E3BD4549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34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263698-D5FC-4090-F553-3A4E7AA6B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B318E0-35D1-A2E5-8567-8E035F277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23A833-3872-789A-0CF9-86944D5756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D1DD1-B306-48E6-B1E9-162C167455D9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8D53E4-B5FB-6818-FC13-E0E74D50CE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7AE863-4BB0-49ED-0B3A-FB97F1775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A104D-983E-4E50-B98E-3E3BD4549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34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61990-A27B-2C2A-DF6F-30F0410746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20220917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C77006-87A8-34BD-C699-093EF66C05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675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C3835B-F9CB-4451-323A-93B3ED940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520" y="643467"/>
            <a:ext cx="8842960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53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CF4F3F-98B4-FE7E-7F65-B683DA166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470" y="643467"/>
            <a:ext cx="5599060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58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33285-67C3-400C-4ED9-5C3B93F07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로지스틱 회귀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97C7D5-5614-F604-CA0A-45E8FAD15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3653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5B18C6-34B2-19F2-C4A2-3F7A5C130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011" y="643467"/>
            <a:ext cx="6421977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12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D91BBB-DF07-29CB-D70E-F56EBF0F0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09" y="643467"/>
            <a:ext cx="10774981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75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6A029D-B9CE-8F17-4FD0-F26AB84786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822" b="237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078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7BF71A-C35C-258B-733B-2DDABE466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003" y="643467"/>
            <a:ext cx="6513993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0907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B5BA3D-08D2-B5AE-4E22-D0D28E80D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970" y="643467"/>
            <a:ext cx="9564059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88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CBBBF0-3064-A95C-CA0B-739EAEA84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684" y="643467"/>
            <a:ext cx="5554631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9599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27A5EA-FC37-5D61-A667-7BF0722DA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509" y="643467"/>
            <a:ext cx="9098982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04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6C33285-67C3-400C-4ED9-5C3B93F07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833"/>
            <a:ext cx="4215063" cy="2398713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kern="1200">
                <a:latin typeface="+mj-lt"/>
                <a:ea typeface="+mj-ea"/>
                <a:cs typeface="+mj-cs"/>
              </a:rPr>
              <a:t>데이터 전처리</a:t>
            </a:r>
            <a:r>
              <a:rPr lang="en-US" altLang="ko-KR" kern="1200">
                <a:latin typeface="+mj-lt"/>
                <a:ea typeface="+mj-ea"/>
                <a:cs typeface="+mj-cs"/>
              </a:rPr>
              <a:t>(data preprocessing)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6DA4E4-54C1-4921-1574-90BAC54B9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55" y="936352"/>
            <a:ext cx="9875259" cy="1703482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97C7D5-5614-F604-CA0A-45E8FAD15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779" y="3884452"/>
            <a:ext cx="5723021" cy="23987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2000" dirty="0"/>
              <a:t>특정 분석에 적합하게 데이터를 가공</a:t>
            </a:r>
            <a:endParaRPr lang="en-US" altLang="ko-KR" sz="2000" dirty="0"/>
          </a:p>
          <a:p>
            <a:pPr marL="0" latinLnBrk="0"/>
            <a:endParaRPr lang="en-US" altLang="ko-KR" sz="2000" dirty="0"/>
          </a:p>
          <a:p>
            <a:pPr latinLnBrk="0"/>
            <a:r>
              <a:rPr lang="en-US" altLang="ko-KR" sz="2000" dirty="0"/>
              <a:t>Training data = training set + data set</a:t>
            </a:r>
          </a:p>
          <a:p>
            <a:pPr latinLnBrk="0"/>
            <a:endParaRPr lang="en-US" altLang="ko-KR" sz="2000" dirty="0"/>
          </a:p>
          <a:p>
            <a:pPr latinLnBrk="0"/>
            <a:r>
              <a:rPr lang="ko-KR" altLang="en-US" sz="2000" dirty="0"/>
              <a:t>통상적으로 </a:t>
            </a:r>
            <a:r>
              <a:rPr lang="en-US" altLang="ko-KR" sz="2000" dirty="0"/>
              <a:t>8:2 ~ 7:3 </a:t>
            </a:r>
            <a:r>
              <a:rPr lang="ko-KR" altLang="en-US" sz="2000" dirty="0"/>
              <a:t>정도 비율</a:t>
            </a:r>
            <a:r>
              <a:rPr lang="en-US" altLang="ko-KR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683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33285-67C3-400C-4ED9-5C3B93F07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97C7D5-5614-F604-CA0A-45E8FAD15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153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13AAF-D85A-97D1-4200-62E3E752A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321198-10C5-60FB-6577-5AE7A1241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광어</a:t>
            </a:r>
            <a:r>
              <a:rPr lang="en-US" altLang="ko-KR" dirty="0"/>
              <a:t>(1),</a:t>
            </a:r>
            <a:r>
              <a:rPr lang="ko-KR" altLang="en-US" dirty="0"/>
              <a:t> 빙어</a:t>
            </a:r>
            <a:r>
              <a:rPr lang="en-US" altLang="ko-KR" dirty="0"/>
              <a:t>(2)</a:t>
            </a:r>
            <a:r>
              <a:rPr lang="ko-KR" altLang="en-US" dirty="0"/>
              <a:t> 무게와 길이 </a:t>
            </a:r>
            <a:r>
              <a:rPr lang="en-US" altLang="ko-KR" dirty="0"/>
              <a:t>data</a:t>
            </a:r>
          </a:p>
          <a:p>
            <a:endParaRPr lang="en-US" altLang="ko-KR" dirty="0"/>
          </a:p>
          <a:p>
            <a:r>
              <a:rPr lang="ko-KR" alt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51702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351261-1F07-E0F0-8B3C-8A2C1FD80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057293"/>
            <a:ext cx="10905066" cy="2743412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78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FCFD63-702A-AF5D-606F-488F1A86C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869" y="643467"/>
            <a:ext cx="7632261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78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E96370-E652-436F-BF99-B5051C83F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908" y="643467"/>
            <a:ext cx="9050184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31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EFE92D-6388-ADC3-2713-8D49144C5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 회귀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0AB5B2-B1F3-07AC-72BE-3BBC4BDFA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5668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A0CB5A-4665-78A2-0AFF-B0C661EF5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703" y="643467"/>
            <a:ext cx="7932594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82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F6C6373-24DD-E541-891A-BB0AFE135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287" y="643467"/>
            <a:ext cx="5501426" cy="5571065"/>
          </a:xfrm>
          <a:prstGeom prst="rect">
            <a:avLst/>
          </a:prstGeom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B487D7A-217E-FFF8-782E-2B174312D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578" y="4707211"/>
            <a:ext cx="4258269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37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43</Words>
  <Application>Microsoft Office PowerPoint</Application>
  <PresentationFormat>와이드스크린</PresentationFormat>
  <Paragraphs>13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20220917</vt:lpstr>
      <vt:lpstr>데이터 전처리(data preprocessing)</vt:lpstr>
      <vt:lpstr>예시</vt:lpstr>
      <vt:lpstr>PowerPoint 프레젠테이션</vt:lpstr>
      <vt:lpstr>PowerPoint 프레젠테이션</vt:lpstr>
      <vt:lpstr>PowerPoint 프레젠테이션</vt:lpstr>
      <vt:lpstr>선형 회귀</vt:lpstr>
      <vt:lpstr>PowerPoint 프레젠테이션</vt:lpstr>
      <vt:lpstr>PowerPoint 프레젠테이션</vt:lpstr>
      <vt:lpstr>PowerPoint 프레젠테이션</vt:lpstr>
      <vt:lpstr>PowerPoint 프레젠테이션</vt:lpstr>
      <vt:lpstr>로지스틱 회귀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20220917</dc:title>
  <dc:creator>juiklee</dc:creator>
  <cp:lastModifiedBy>juiklee</cp:lastModifiedBy>
  <cp:revision>1</cp:revision>
  <dcterms:created xsi:type="dcterms:W3CDTF">2022-09-16T20:28:09Z</dcterms:created>
  <dcterms:modified xsi:type="dcterms:W3CDTF">2022-09-16T22:32:22Z</dcterms:modified>
</cp:coreProperties>
</file>