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72" r:id="rId10"/>
    <p:sldId id="264" r:id="rId11"/>
    <p:sldId id="265" r:id="rId12"/>
    <p:sldId id="266" r:id="rId13"/>
    <p:sldId id="273" r:id="rId14"/>
    <p:sldId id="267" r:id="rId15"/>
    <p:sldId id="274" r:id="rId16"/>
    <p:sldId id="268" r:id="rId17"/>
    <p:sldId id="275" r:id="rId18"/>
    <p:sldId id="269" r:id="rId19"/>
    <p:sldId id="276" r:id="rId20"/>
    <p:sldId id="270" r:id="rId21"/>
    <p:sldId id="271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C8504-8972-422C-364B-6301D8710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DF599-CC51-ED5A-12CF-9DEFFB9E4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ADEF5-C193-32AF-5C11-C8227D74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7F5E-04E3-4B10-AD40-C1C47B7CA5D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0A51E-2E38-0AFF-A317-BEF63414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ACB8DC-A6ED-D5B6-D29C-CCEB41F4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3367-0C9F-4818-9698-78B05B6F5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93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8855B-D97C-AE14-949F-1C117857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C27644-ED6E-1929-0B3F-00EBD0A3B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2A6F0-E9D7-466F-D6E6-6199FA37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7F5E-04E3-4B10-AD40-C1C47B7CA5D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65145-3ACC-FEFE-1D14-5B66F23C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1CA77-72DD-B5CB-63D5-A3E71255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3367-0C9F-4818-9698-78B05B6F5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88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6F4594-500C-8813-148C-BB0F848C3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5140A6-B9C1-0F13-2E6E-3BC4F096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65A98-92C7-BE13-1D65-4B15925B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7F5E-04E3-4B10-AD40-C1C47B7CA5D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3EA74-F00F-0987-7CF6-CC33EF9A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224B3-89D5-B5EA-5823-590F8C41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3367-0C9F-4818-9698-78B05B6F5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11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12E8B-949F-674E-E7EB-7052EBD2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6D95F-E2AA-A633-421A-EFD2DD18A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D736BD-F910-E0BA-D8B6-B930AFCB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7F5E-04E3-4B10-AD40-C1C47B7CA5D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DEB4B-F222-B917-B31F-F0004A1F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640F6-84F8-079D-07EA-D7F21DE7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3367-0C9F-4818-9698-78B05B6F5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40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52DAC-A491-390C-F4E7-BE41D56A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3D3035-B857-25AA-FA2D-0AC022585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4BD80-34E3-77A0-5772-BCD4D9BA8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7F5E-04E3-4B10-AD40-C1C47B7CA5D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237BA-0AB9-3DC1-2C07-6F4B5AA0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9BAB9-2C41-0576-D92F-172614FB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3367-0C9F-4818-9698-78B05B6F5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51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B04AA-46E7-C3D9-FC0A-523C2653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08BFD-FA20-5F40-67C9-98D8073FD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84E05-30D0-E922-E124-6A00FB70C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68FCD-1098-DBBA-0451-D74518C1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7F5E-04E3-4B10-AD40-C1C47B7CA5D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74CE56-063B-D8FB-EE4C-67610C64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455CFC-AEA8-BEF6-6B2D-86410DC3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3367-0C9F-4818-9698-78B05B6F5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26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D4335-40CE-D1BC-FF25-92C5C490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5253DF-F490-CD3F-BC92-8B54DD51E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865049-CF17-00C4-3C9A-34F6189B1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6AACFA-FD2A-3579-268E-29117964C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B4A17D-EFDF-0F41-BD4F-A378EB6CB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503CAC-E98B-AC3D-E12E-481F9F9B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7F5E-04E3-4B10-AD40-C1C47B7CA5D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291D54-0C06-1A99-AD5E-46AF365A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1047D2-F7C2-7EAB-588F-A2C98C17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3367-0C9F-4818-9698-78B05B6F5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5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ED125-CDA2-A9FF-4699-D2FDAD68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A88CCC-6EC6-C425-EAAF-9A0CEB7F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7F5E-04E3-4B10-AD40-C1C47B7CA5D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A3AFAF-2034-70C4-EFAC-0AF4DACE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106F05-76CC-8508-F10D-D1C20280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3367-0C9F-4818-9698-78B05B6F5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8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B266C1-3294-3C5B-D1EB-770C2F3E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7F5E-04E3-4B10-AD40-C1C47B7CA5D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88B48B-63E3-3722-C023-954318C9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E20FA-9434-38C3-2001-50D412AD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3367-0C9F-4818-9698-78B05B6F5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0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E521F-ADD8-F3A3-565D-85477AA8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0ACB13-F8CF-74FD-0AC4-EAEDFB9DE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1D3C9C-C604-EDC3-102E-5FB8AE658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3BCEA0-818A-EDAE-67AA-442491AD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7F5E-04E3-4B10-AD40-C1C47B7CA5D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EEE39-2E38-9AB6-CA9E-5A560EB8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8641BC-E3D2-4CB5-62C7-1039C6B7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3367-0C9F-4818-9698-78B05B6F5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16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1840C-61F9-3C79-7E0A-E4F661E5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940B2D-B1DA-E520-9D03-34B32C551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D32FAC-B15C-2F6E-5785-F91AC1645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D207A2-D6C5-A4ED-A4A0-AB9AEDCB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7F5E-04E3-4B10-AD40-C1C47B7CA5D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D7F332-2361-EC5A-4307-16130F15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1A1F82-D4DB-18FF-9D19-B8FA3233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3367-0C9F-4818-9698-78B05B6F5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71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16509D-BFA8-03EE-C248-02D7AB27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4B9D77-8CDF-9405-083A-D1523BD82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1D52B-C196-3E71-38D5-1B53C7E47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07F5E-04E3-4B10-AD40-C1C47B7CA5D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0E6E5-7582-988F-F21B-AB6FC3CDC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C3F24-F8FD-CE93-15FB-419EEE6A9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33367-0C9F-4818-9698-78B05B6F5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72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6AA80-AA34-000C-4571-DDD8E2797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20220924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1D1A45-3BF2-E916-68F4-F7B41D1CE0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3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0CA37-CC84-22A9-51E9-5055E734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 곡선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EAC1586-2AD0-32C6-1A5F-FF1475D7A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9615" y="2069456"/>
            <a:ext cx="6332769" cy="3863675"/>
          </a:xfrm>
        </p:spPr>
      </p:pic>
    </p:spTree>
    <p:extLst>
      <p:ext uri="{BB962C8B-B14F-4D97-AF65-F5344CB8AC3E}">
        <p14:creationId xmlns:p14="http://schemas.microsoft.com/office/powerpoint/2010/main" val="349466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0CA37-CC84-22A9-51E9-5055E734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B123E2-44A2-EA91-DD4D-CB42E8F04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185" y="2556587"/>
            <a:ext cx="8641697" cy="2786387"/>
          </a:xfrm>
        </p:spPr>
      </p:pic>
    </p:spTree>
    <p:extLst>
      <p:ext uri="{BB962C8B-B14F-4D97-AF65-F5344CB8AC3E}">
        <p14:creationId xmlns:p14="http://schemas.microsoft.com/office/powerpoint/2010/main" val="3583194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85C12-0C63-6AB6-CA74-46F63790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4B9E72-3473-8843-747C-2BF8DB012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883" y="1825625"/>
            <a:ext cx="7326233" cy="4351338"/>
          </a:xfrm>
        </p:spPr>
      </p:pic>
    </p:spTree>
    <p:extLst>
      <p:ext uri="{BB962C8B-B14F-4D97-AF65-F5344CB8AC3E}">
        <p14:creationId xmlns:p14="http://schemas.microsoft.com/office/powerpoint/2010/main" val="312552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278AF-11DF-6BBC-1F61-31666496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검증 손실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FD5B6-9FA7-9893-CC9B-72353A20E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인공 신경망은 경사 하강법을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아래와 같은 그래프가 </a:t>
            </a:r>
            <a:r>
              <a:rPr lang="ko-KR" altLang="en-US" dirty="0" err="1"/>
              <a:t>보여짐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2AD60C-A089-BC6A-4E68-232EB808C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3755572"/>
            <a:ext cx="5150498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0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85C12-0C63-6AB6-CA74-46F63790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검증 손실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C87F3D1-514B-808F-237E-AB752EF66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578" y="1446245"/>
            <a:ext cx="6153602" cy="4656073"/>
          </a:xfrm>
        </p:spPr>
      </p:pic>
    </p:spTree>
    <p:extLst>
      <p:ext uri="{BB962C8B-B14F-4D97-AF65-F5344CB8AC3E}">
        <p14:creationId xmlns:p14="http://schemas.microsoft.com/office/powerpoint/2010/main" val="334525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706B2-83F5-2F84-28F2-E9340BC8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드롭아웃</a:t>
            </a:r>
            <a:r>
              <a:rPr lang="en-US" altLang="ko-KR" dirty="0"/>
              <a:t>(drop out)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ED48D-27ED-AD8D-9F69-963117B3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훈련 과정에서 층이 있는 일부 뉴런을 랜덤하게 껴서 과대적합을 막는 역할</a:t>
            </a:r>
            <a:endParaRPr lang="en-US" altLang="ko-KR" dirty="0"/>
          </a:p>
          <a:p>
            <a:pPr lvl="1"/>
            <a:r>
              <a:rPr lang="ko-KR" altLang="en-US" dirty="0"/>
              <a:t>일부 뉴런이 랜덤하게 끼면 특정 뉴런에 대한 과도 의존 감소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정확도를 높이기 위한 작업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02AA87-EEE4-0571-D301-438318A5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173" y="3320615"/>
            <a:ext cx="6174109" cy="242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5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85C12-0C63-6AB6-CA74-46F63790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드롭 아웃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EAB4171-B5C5-0DAF-1D5E-C7A91E4B8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92" y="2279025"/>
            <a:ext cx="6645216" cy="3444538"/>
          </a:xfrm>
        </p:spPr>
      </p:pic>
    </p:spTree>
    <p:extLst>
      <p:ext uri="{BB962C8B-B14F-4D97-AF65-F5344CB8AC3E}">
        <p14:creationId xmlns:p14="http://schemas.microsoft.com/office/powerpoint/2010/main" val="198006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2896E-BE74-ACF1-51D6-3362C833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49CFA-F68A-ADE6-3993-D28D07246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798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85C12-0C63-6AB6-CA74-46F63790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저장과 복원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37AE72-5388-5469-E730-6D4FDBA9D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093" y="1825625"/>
            <a:ext cx="5627814" cy="4351338"/>
          </a:xfrm>
        </p:spPr>
      </p:pic>
    </p:spTree>
    <p:extLst>
      <p:ext uri="{BB962C8B-B14F-4D97-AF65-F5344CB8AC3E}">
        <p14:creationId xmlns:p14="http://schemas.microsoft.com/office/powerpoint/2010/main" val="3277577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02D36-C837-501E-2CB3-2BEAA33D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콜백</a:t>
            </a:r>
            <a:r>
              <a:rPr lang="en-US" altLang="ko-KR" dirty="0"/>
              <a:t>(call back)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7A934-DDA6-0262-B1D8-4BDDF8E4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훈련 과정 중간에 프로그래머가 원하는 작업 할 수 있도록 도와주는 클래스들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아래 코드에서는 </a:t>
            </a:r>
            <a:r>
              <a:rPr lang="en-US" altLang="ko-KR" dirty="0" err="1"/>
              <a:t>ModelCheckPoint</a:t>
            </a:r>
            <a:r>
              <a:rPr lang="en-US" altLang="ko-KR" dirty="0"/>
              <a:t> callback</a:t>
            </a:r>
          </a:p>
          <a:p>
            <a:pPr lvl="1"/>
            <a:r>
              <a:rPr lang="ko-KR" altLang="en-US" dirty="0"/>
              <a:t>기본적으로 </a:t>
            </a:r>
            <a:r>
              <a:rPr lang="en-US" altLang="ko-KR" dirty="0"/>
              <a:t>epoch </a:t>
            </a:r>
            <a:r>
              <a:rPr lang="ko-KR" altLang="en-US" dirty="0"/>
              <a:t>마다 모델을 저장</a:t>
            </a:r>
            <a:endParaRPr lang="en-US" altLang="ko-KR" dirty="0"/>
          </a:p>
          <a:p>
            <a:pPr lvl="1"/>
            <a:r>
              <a:rPr lang="en-US" altLang="ko-KR" dirty="0" err="1"/>
              <a:t>best_only</a:t>
            </a:r>
            <a:r>
              <a:rPr lang="en-US" altLang="ko-KR" dirty="0"/>
              <a:t>=True </a:t>
            </a:r>
            <a:r>
              <a:rPr lang="ko-KR" altLang="en-US" dirty="0"/>
              <a:t>매개변수를 지정하여 가장 낮은 검증 점수를 만드는 모델 저장 가능</a:t>
            </a:r>
            <a:endParaRPr lang="en-US" altLang="ko-KR" dirty="0"/>
          </a:p>
          <a:p>
            <a:pPr lvl="1"/>
            <a:r>
              <a:rPr lang="en-US" altLang="ko-KR" dirty="0"/>
              <a:t>Epoch </a:t>
            </a:r>
            <a:r>
              <a:rPr lang="ko-KR" altLang="en-US" dirty="0"/>
              <a:t>를 반복하다 보면 검증 점수가 올라가기 시작하는데</a:t>
            </a:r>
            <a:r>
              <a:rPr lang="en-US" altLang="ko-KR" dirty="0"/>
              <a:t>, </a:t>
            </a:r>
            <a:r>
              <a:rPr lang="ko-KR" altLang="en-US" dirty="0"/>
              <a:t>이는 과대적합 때문에 발생하는 현상 </a:t>
            </a:r>
            <a:r>
              <a:rPr lang="en-US" altLang="ko-KR" dirty="0"/>
              <a:t>– early</a:t>
            </a:r>
            <a:r>
              <a:rPr lang="ko-KR" altLang="en-US" dirty="0"/>
              <a:t> </a:t>
            </a:r>
            <a:r>
              <a:rPr lang="en-US" altLang="ko-KR" dirty="0"/>
              <a:t>stopping</a:t>
            </a:r>
          </a:p>
        </p:txBody>
      </p:sp>
    </p:spTree>
    <p:extLst>
      <p:ext uri="{BB962C8B-B14F-4D97-AF65-F5344CB8AC3E}">
        <p14:creationId xmlns:p14="http://schemas.microsoft.com/office/powerpoint/2010/main" val="132246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75A28-A9CD-DC18-AC46-2721EB0F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Fashion MNIST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E7075-6214-4B9E-FFA9-9E94B3AD0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Deep learning </a:t>
            </a:r>
            <a:r>
              <a:rPr lang="ko-KR" altLang="en-US" dirty="0"/>
              <a:t>기본 예제 </a:t>
            </a:r>
            <a:r>
              <a:rPr lang="en-US" altLang="ko-KR" dirty="0"/>
              <a:t>data set</a:t>
            </a:r>
          </a:p>
          <a:p>
            <a:endParaRPr lang="en-US" altLang="ko-KR" dirty="0"/>
          </a:p>
          <a:p>
            <a:r>
              <a:rPr lang="ko-KR" altLang="en-US" dirty="0"/>
              <a:t>패션 아이템으로 이루어진 데이터 셋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ACF1B6-D65F-A1CE-E3E2-8809B578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302" y="4328362"/>
            <a:ext cx="5761212" cy="12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85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85C12-0C63-6AB6-CA74-46F63790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콜백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00BC0E6-19CF-1522-8D6C-186838CD1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994" y="2568610"/>
            <a:ext cx="5906012" cy="2865368"/>
          </a:xfrm>
        </p:spPr>
      </p:pic>
    </p:spTree>
    <p:extLst>
      <p:ext uri="{BB962C8B-B14F-4D97-AF65-F5344CB8AC3E}">
        <p14:creationId xmlns:p14="http://schemas.microsoft.com/office/powerpoint/2010/main" val="2937427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85C12-0C63-6AB6-CA74-46F63790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8CA221B-2550-1E22-1046-59987BD95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525" y="1825625"/>
            <a:ext cx="7062949" cy="4351338"/>
          </a:xfrm>
        </p:spPr>
      </p:pic>
    </p:spTree>
    <p:extLst>
      <p:ext uri="{BB962C8B-B14F-4D97-AF65-F5344CB8AC3E}">
        <p14:creationId xmlns:p14="http://schemas.microsoft.com/office/powerpoint/2010/main" val="2713931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176E3-8B81-63D3-6445-C9DC2C73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85BEC-2310-064D-A122-0DD22FEE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23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01027-90A6-79F7-8D94-5BD80A74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DNN(Deep Neural Network)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011D3-BE49-1628-D228-A56EDD855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: 0~9 </a:t>
            </a:r>
            <a:r>
              <a:rPr lang="ko-KR" altLang="en-US" dirty="0"/>
              <a:t>숫자 레이블로 이루어진 데이터를 학습하여 해당 제품이 어떤 레이블에 속하는지 판단하는 판별하는 모델을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497880-B7CB-32A1-29F9-54A0031B5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73" y="3666931"/>
            <a:ext cx="6401355" cy="143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0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D088C-FDB3-0F60-A5C5-0682F54C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BCCF4D-AACB-363B-9389-B5792D650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930" y="3265900"/>
            <a:ext cx="8314140" cy="1470787"/>
          </a:xfrm>
        </p:spPr>
      </p:pic>
    </p:spTree>
    <p:extLst>
      <p:ext uri="{BB962C8B-B14F-4D97-AF65-F5344CB8AC3E}">
        <p14:creationId xmlns:p14="http://schemas.microsoft.com/office/powerpoint/2010/main" val="372458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E669C-6A38-6FDE-1342-9736940E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F273064-13C7-92A4-FD2A-87A39F370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174" y="1825625"/>
            <a:ext cx="9455652" cy="4351338"/>
          </a:xfrm>
        </p:spPr>
      </p:pic>
    </p:spTree>
    <p:extLst>
      <p:ext uri="{BB962C8B-B14F-4D97-AF65-F5344CB8AC3E}">
        <p14:creationId xmlns:p14="http://schemas.microsoft.com/office/powerpoint/2010/main" val="408203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95880-70B1-ECE9-7923-9B473D07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6F4B5C-C957-79B1-BCCB-59EC757A1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548" y="1825625"/>
            <a:ext cx="9982903" cy="4351338"/>
          </a:xfrm>
        </p:spPr>
      </p:pic>
    </p:spTree>
    <p:extLst>
      <p:ext uri="{BB962C8B-B14F-4D97-AF65-F5344CB8AC3E}">
        <p14:creationId xmlns:p14="http://schemas.microsoft.com/office/powerpoint/2010/main" val="22866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0CA37-CC84-22A9-51E9-5055E734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DCB5AB-EA57-AD5F-5CFF-16174FB60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678" y="1747430"/>
            <a:ext cx="7520473" cy="4405695"/>
          </a:xfrm>
        </p:spPr>
      </p:pic>
    </p:spTree>
    <p:extLst>
      <p:ext uri="{BB962C8B-B14F-4D97-AF65-F5344CB8AC3E}">
        <p14:creationId xmlns:p14="http://schemas.microsoft.com/office/powerpoint/2010/main" val="30412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0CA37-CC84-22A9-51E9-5055E734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4E40B76-DB8D-4191-E67F-4730FBF78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877" y="3212555"/>
            <a:ext cx="7910245" cy="1577477"/>
          </a:xfrm>
        </p:spPr>
      </p:pic>
    </p:spTree>
    <p:extLst>
      <p:ext uri="{BB962C8B-B14F-4D97-AF65-F5344CB8AC3E}">
        <p14:creationId xmlns:p14="http://schemas.microsoft.com/office/powerpoint/2010/main" val="334477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C23ED-1994-4DC7-0D3C-8E774550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 곡선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0C703-5363-1B30-2751-D5948487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훈련 후 손실 값과 정확도가 나오게 됨</a:t>
            </a:r>
            <a:r>
              <a:rPr lang="en-US" altLang="ko-KR" dirty="0"/>
              <a:t>(deep learning </a:t>
            </a:r>
            <a:r>
              <a:rPr lang="ko-KR" altLang="en-US" dirty="0"/>
              <a:t>판단 지표는 손실률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에포크</a:t>
            </a:r>
            <a:r>
              <a:rPr lang="en-US" altLang="ko-KR" dirty="0"/>
              <a:t>(epoch - </a:t>
            </a:r>
            <a:r>
              <a:rPr lang="ko-KR" altLang="en-US" dirty="0"/>
              <a:t>데이터 훈련 반복 횟수</a:t>
            </a:r>
            <a:r>
              <a:rPr lang="en-US" altLang="ko-KR" dirty="0"/>
              <a:t>) </a:t>
            </a:r>
            <a:r>
              <a:rPr lang="ko-KR" altLang="en-US" dirty="0"/>
              <a:t>가 증가함에 따라 감소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406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와이드스크린</PresentationFormat>
  <Paragraphs>34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20220924</vt:lpstr>
      <vt:lpstr>Fashion MNIST </vt:lpstr>
      <vt:lpstr>DNN(Deep Neural Network) 예제</vt:lpstr>
      <vt:lpstr>PowerPoint 프레젠테이션</vt:lpstr>
      <vt:lpstr>PowerPoint 프레젠테이션</vt:lpstr>
      <vt:lpstr>PowerPoint 프레젠테이션</vt:lpstr>
      <vt:lpstr>구조도</vt:lpstr>
      <vt:lpstr>코드</vt:lpstr>
      <vt:lpstr>손실 곡선</vt:lpstr>
      <vt:lpstr>손실 곡선</vt:lpstr>
      <vt:lpstr>PowerPoint 프레젠테이션</vt:lpstr>
      <vt:lpstr>PowerPoint 프레젠테이션</vt:lpstr>
      <vt:lpstr>검증 손실</vt:lpstr>
      <vt:lpstr>검증 손실</vt:lpstr>
      <vt:lpstr>드롭아웃(drop out)</vt:lpstr>
      <vt:lpstr>드롭 아웃</vt:lpstr>
      <vt:lpstr>PowerPoint 프레젠테이션</vt:lpstr>
      <vt:lpstr>모델 저장과 복원</vt:lpstr>
      <vt:lpstr>콜백(call back)</vt:lpstr>
      <vt:lpstr>콜백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20220924</dc:title>
  <dc:creator>Leejuik</dc:creator>
  <cp:lastModifiedBy>Leejuik</cp:lastModifiedBy>
  <cp:revision>1</cp:revision>
  <dcterms:created xsi:type="dcterms:W3CDTF">2022-09-24T07:38:42Z</dcterms:created>
  <dcterms:modified xsi:type="dcterms:W3CDTF">2022-09-24T07:38:42Z</dcterms:modified>
</cp:coreProperties>
</file>