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84" r:id="rId5"/>
    <p:sldId id="257" r:id="rId6"/>
    <p:sldId id="261" r:id="rId7"/>
    <p:sldId id="266" r:id="rId8"/>
    <p:sldId id="263" r:id="rId9"/>
    <p:sldId id="264" r:id="rId10"/>
    <p:sldId id="265" r:id="rId11"/>
    <p:sldId id="259" r:id="rId12"/>
    <p:sldId id="260" r:id="rId13"/>
    <p:sldId id="267" r:id="rId14"/>
    <p:sldId id="27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76" r:id="rId25"/>
    <p:sldId id="283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A89CF-4599-B286-12B2-90E497FE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482B72-12DB-F206-8C87-875B88D1A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17BED-9A68-B5DE-092B-70A6F881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F00C2-FBBE-EED6-24AC-07376719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F1A2D-0736-9E56-095E-03F6C3D9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6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1E9BB-0132-7260-A055-7A6D9AD2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8E2DB-BCF3-0421-7C44-3CB6E7643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520F7-8465-BA6B-230A-C1B0ECA5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284B7-9FE0-A3D3-14FE-3679E6C9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21D89-3304-0766-B27D-CB6BF5CE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5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0726B-77AB-E9C5-5F7C-EF9D606D2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74E44-6DF7-1D41-A7D4-6573B058F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7982E-8621-473B-B36A-EC22E739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DFC36-568D-8704-7BE0-1430C5B8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8B17D-C3C0-89A4-8647-3DB013D6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0248C-93A7-6D22-6D3A-99408A6C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27525-101E-04F5-547F-9E868455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D70F2-B503-A84A-F3FB-22687821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04E1B-F9E3-9D20-AC06-55243EE1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C01E8-3488-9566-A050-AC7137C7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8F5D-46AA-4DA3-A4DC-A395B77C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E1375-70A3-65F0-2303-8E344390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60926-DF07-3441-FFEE-DB013599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1B6B4-4055-A079-0DEC-C174EF0A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17B6F-ECBD-ECCA-9DF7-328DB036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60E8-5C75-892E-A4B3-E35D4D62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86B60-C393-76C0-33EC-6FDFBB99F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480FB-EFC9-F44F-F12B-A93AA70DA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61039-4684-26E2-74DB-736E8D31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B911B-59A0-B1B2-5859-6E111487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A7EB6-46B4-54DF-0481-8F1AF703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7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B4EA-0E56-FE52-F8B0-FDE718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E4079-4685-BF77-DB30-DAD56DF1C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0F08B-FF14-18D1-F5A1-E6B045CA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84B6A-A43E-AB55-4A6D-DDD0B9439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91A035-65B2-DF2B-CAC8-E7ADCBFB2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38E3E-EB1D-8EE6-305F-497B85AC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B320E-28AF-6C53-B99F-A61D063B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F7CCE-0826-326B-BCFF-815324DD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1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8F6F9-E0EE-19C8-7979-4C321FE7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5235F2-8E02-0A03-5C51-A1CEC04D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823470-002C-99B3-9940-7AD8CA63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D8BD-E317-D92B-5B36-9585C224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4EF225-5ED8-579C-30EC-ED70CAFE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E2FC8C-C902-335C-A829-82907925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765F4C-534D-7D65-E2DC-D92F06BD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5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A018-AECF-85A0-51FE-C63037F3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E5F9C-3F3B-DD4E-3ADF-A8272CFA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5A44A-5315-4585-E726-06BC3DFF3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61FF5-CF1B-AFE3-569B-83172252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39E5D-5BFA-B04B-9C8A-331F9A07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5E86D-4E27-9522-6A53-FADAE65A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4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8153-D662-B35C-8603-92F95F7A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D50940-2553-E682-AC51-0638BBC06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50B1C3-4DF8-DD04-5D9C-E424F4FD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C28A9-FE29-7E2E-E4B1-A180D4DB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93DD4-90CC-53B5-5D2D-44B183B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873A3-6579-86F4-AA98-67ED2EE4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8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761A0D-30BD-5EC8-4F26-67981C28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A5898-A7E3-E00D-E831-09A54E3E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E2312-FC30-BA96-7A09-0108CD445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1A2D5-354E-4DDD-BB1F-41DB2AEEB65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2AD4B-7471-0553-AD91-F39D70CBF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C750F-497B-8A95-D382-4B1642EDE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74DA-BC3D-40AE-A04C-79F9EFE5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2ABEB-8359-B30E-DCA3-311271D9B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20220928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FA683-B924-F870-2797-C0E9E9FA1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8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CD92-C4CC-E65B-FBDB-3DDBD21A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필터의 가중치 값은 다 다르게 설정 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DC936F-2658-6702-2C8B-E1CDE8E72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336" y="2478832"/>
            <a:ext cx="5728889" cy="3335371"/>
          </a:xfrm>
        </p:spPr>
      </p:pic>
    </p:spTree>
    <p:extLst>
      <p:ext uri="{BB962C8B-B14F-4D97-AF65-F5344CB8AC3E}">
        <p14:creationId xmlns:p14="http://schemas.microsoft.com/office/powerpoint/2010/main" val="363775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D4EE6-9FA7-5804-0AE9-94EF7480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A3503-A6A3-C180-0F36-CF4A7C51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</a:t>
            </a:r>
            <a:r>
              <a:rPr lang="ko-KR" altLang="en-US" dirty="0"/>
              <a:t>과정에서 이미지의 크기가 너무 줄어드는 것을 방지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자리에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err="1"/>
              <a:t>붙여놓고</a:t>
            </a:r>
            <a:r>
              <a:rPr lang="en-US" altLang="ko-KR" dirty="0"/>
              <a:t>(same padding vs valid padding(</a:t>
            </a:r>
            <a:r>
              <a:rPr lang="ko-KR" altLang="en-US" dirty="0"/>
              <a:t>패딩 없이</a:t>
            </a:r>
            <a:r>
              <a:rPr lang="en-US" altLang="ko-KR" dirty="0"/>
              <a:t>))</a:t>
            </a:r>
            <a:r>
              <a:rPr lang="ko-KR" altLang="en-US" dirty="0"/>
              <a:t> </a:t>
            </a:r>
            <a:r>
              <a:rPr lang="en-US" altLang="ko-KR" dirty="0"/>
              <a:t>convolution </a:t>
            </a:r>
            <a:r>
              <a:rPr lang="ko-KR" altLang="en-US" dirty="0"/>
              <a:t>을 </a:t>
            </a:r>
            <a:r>
              <a:rPr lang="ko-KR" altLang="en-US" dirty="0" err="1"/>
              <a:t>진행할수</a:t>
            </a:r>
            <a:r>
              <a:rPr lang="ko-KR" altLang="en-US" dirty="0"/>
              <a:t> 있게 도와주는 장치</a:t>
            </a:r>
          </a:p>
        </p:txBody>
      </p:sp>
    </p:spTree>
    <p:extLst>
      <p:ext uri="{BB962C8B-B14F-4D97-AF65-F5344CB8AC3E}">
        <p14:creationId xmlns:p14="http://schemas.microsoft.com/office/powerpoint/2010/main" val="80618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489E43-59F0-1AE6-9A84-FCC12F1B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3" y="685779"/>
            <a:ext cx="5478777" cy="5486441"/>
          </a:xfrm>
        </p:spPr>
      </p:pic>
    </p:spTree>
    <p:extLst>
      <p:ext uri="{BB962C8B-B14F-4D97-AF65-F5344CB8AC3E}">
        <p14:creationId xmlns:p14="http://schemas.microsoft.com/office/powerpoint/2010/main" val="190762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D059F-0F8C-AD5E-F591-C36A0CF6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en-US" altLang="ko-KR" dirty="0"/>
              <a:t>(pulling)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6229-F93A-FE39-FEA8-F1E2043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layer </a:t>
            </a:r>
            <a:r>
              <a:rPr lang="ko-KR" altLang="en-US" dirty="0"/>
              <a:t>에서 만든 </a:t>
            </a:r>
            <a:r>
              <a:rPr lang="en-US" altLang="ko-KR" dirty="0"/>
              <a:t>feature map</a:t>
            </a:r>
            <a:r>
              <a:rPr lang="ko-KR" altLang="en-US" dirty="0"/>
              <a:t>의 크기를 줄이는 역할</a:t>
            </a:r>
            <a:r>
              <a:rPr lang="en-US" altLang="ko-KR" dirty="0"/>
              <a:t>,</a:t>
            </a:r>
            <a:r>
              <a:rPr lang="ko-KR" altLang="en-US" dirty="0"/>
              <a:t>단</a:t>
            </a:r>
            <a:r>
              <a:rPr lang="en-US" altLang="ko-KR" dirty="0"/>
              <a:t> </a:t>
            </a:r>
            <a:r>
              <a:rPr lang="ko-KR" altLang="en-US" dirty="0"/>
              <a:t>개수는 줄이지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pulling(</a:t>
            </a:r>
            <a:r>
              <a:rPr lang="ko-KR" altLang="en-US" dirty="0"/>
              <a:t>최대값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vs average pulling(</a:t>
            </a:r>
            <a:r>
              <a:rPr lang="ko-KR" altLang="en-US" dirty="0"/>
              <a:t>평균값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11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0858-E006-4A04-BD69-D9AFCFF0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</a:t>
            </a:r>
            <a:r>
              <a:rPr lang="ko-KR" altLang="en-US" dirty="0"/>
              <a:t>과 </a:t>
            </a:r>
            <a:r>
              <a:rPr lang="en-US" altLang="ko-KR" dirty="0"/>
              <a:t>polling </a:t>
            </a:r>
            <a:r>
              <a:rPr lang="ko-KR" altLang="en-US" dirty="0"/>
              <a:t>후 출력 크기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D841B5-34D2-DFFE-ED2A-E554028F9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773" y="1825625"/>
            <a:ext cx="6354453" cy="4351338"/>
          </a:xfrm>
        </p:spPr>
      </p:pic>
    </p:spTree>
    <p:extLst>
      <p:ext uri="{BB962C8B-B14F-4D97-AF65-F5344CB8AC3E}">
        <p14:creationId xmlns:p14="http://schemas.microsoft.com/office/powerpoint/2010/main" val="65894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D059F-0F8C-AD5E-F591-C36A0CF6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C4977E-9AA0-1D6B-4EFF-94B319A39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262" y="2565918"/>
            <a:ext cx="6549476" cy="31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1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D059F-0F8C-AD5E-F591-C36A0CF6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structure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2B927E-46A8-AB15-FA66-9C8EA3DF3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343" y="2435290"/>
            <a:ext cx="7397314" cy="2995861"/>
          </a:xfrm>
        </p:spPr>
      </p:pic>
    </p:spTree>
    <p:extLst>
      <p:ext uri="{BB962C8B-B14F-4D97-AF65-F5344CB8AC3E}">
        <p14:creationId xmlns:p14="http://schemas.microsoft.com/office/powerpoint/2010/main" val="109705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D059F-0F8C-AD5E-F591-C36A0CF6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E213EC-6CA5-1DAD-4F83-6AA065375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03493"/>
            <a:ext cx="10515599" cy="17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4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D059F-0F8C-AD5E-F591-C36A0CF6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패션 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MNIST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데이터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90F539-AB1E-FE79-7159-F84F7206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86438"/>
            <a:ext cx="10905066" cy="37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2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607-7834-1263-C555-10FD979D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7184E6-8040-E59B-24E6-B54095B6E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819" y="1825625"/>
            <a:ext cx="6770362" cy="4351338"/>
          </a:xfrm>
        </p:spPr>
      </p:pic>
    </p:spTree>
    <p:extLst>
      <p:ext uri="{BB962C8B-B14F-4D97-AF65-F5344CB8AC3E}">
        <p14:creationId xmlns:p14="http://schemas.microsoft.com/office/powerpoint/2010/main" val="121702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89C4-6703-FE06-6065-DB58D120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CNN(convolution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80DB3-5866-98C7-FEAE-D6293676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이미지를 분석하기 위해 패턴을 찾는데 유용한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데이터에서 </a:t>
            </a:r>
            <a:r>
              <a:rPr lang="en-US" altLang="ko-KR" dirty="0"/>
              <a:t>image</a:t>
            </a:r>
            <a:r>
              <a:rPr lang="ko-KR" altLang="en-US" dirty="0"/>
              <a:t>의 공간 정보를 유지하며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이 나오기전에 이미지 학습은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-&gt; 1</a:t>
            </a:r>
            <a:r>
              <a:rPr lang="ko-KR" altLang="en-US" dirty="0"/>
              <a:t>차원 벡터로 변경 후 학습을 진행했기에</a:t>
            </a:r>
            <a:r>
              <a:rPr lang="en-US" altLang="ko-KR" dirty="0"/>
              <a:t>, </a:t>
            </a:r>
            <a:r>
              <a:rPr lang="ko-KR" altLang="en-US" dirty="0"/>
              <a:t>인접한 데이터가 비슷한 </a:t>
            </a:r>
            <a:r>
              <a:rPr lang="en-US" altLang="ko-KR" dirty="0"/>
              <a:t>image</a:t>
            </a:r>
            <a:r>
              <a:rPr lang="ko-KR" altLang="en-US" dirty="0"/>
              <a:t>의 정보 손실이 크게 발생</a:t>
            </a:r>
            <a:r>
              <a:rPr lang="en-US" altLang="ko-KR" dirty="0"/>
              <a:t>,</a:t>
            </a:r>
            <a:r>
              <a:rPr lang="ko-KR" altLang="en-US" dirty="0"/>
              <a:t> 성능이 좋을 수 없었다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29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607-7834-1263-C555-10FD979D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컴파일과 훈련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727500-C959-2C73-1391-BA5E8E65B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704" y="2615213"/>
            <a:ext cx="8354591" cy="2772162"/>
          </a:xfrm>
        </p:spPr>
      </p:pic>
    </p:spTree>
    <p:extLst>
      <p:ext uri="{BB962C8B-B14F-4D97-AF65-F5344CB8AC3E}">
        <p14:creationId xmlns:p14="http://schemas.microsoft.com/office/powerpoint/2010/main" val="66217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065F49-C4C4-DA16-D6D8-6D4567BA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489" y="643466"/>
            <a:ext cx="514702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5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3B172-6720-0773-6AC4-1AA9DE20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예제 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868389-6AC7-C783-240A-B000C72D2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7203"/>
            <a:ext cx="10515599" cy="18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607-7834-1263-C555-10FD979D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가중치 시각화</a:t>
            </a:r>
            <a:endParaRPr lang="en-US" altLang="ko-KR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626498-9622-B343-63AC-A47E8426E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22" y="1863801"/>
            <a:ext cx="879355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58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C297C3-6921-3360-E12E-855D73984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963" y="643466"/>
            <a:ext cx="61900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3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9D76-A074-E622-AE9D-72D6D0E9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96A911-2A81-54B7-1947-F4E9944C6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04" y="2074291"/>
            <a:ext cx="11233992" cy="2403198"/>
          </a:xfrm>
        </p:spPr>
      </p:pic>
    </p:spTree>
    <p:extLst>
      <p:ext uri="{BB962C8B-B14F-4D97-AF65-F5344CB8AC3E}">
        <p14:creationId xmlns:p14="http://schemas.microsoft.com/office/powerpoint/2010/main" val="1597386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46E361-7B40-AD52-0B5D-670CB1A5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특성맵</a:t>
            </a:r>
            <a:r>
              <a:rPr lang="en-US" altLang="ko-KR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(feature map) </a:t>
            </a:r>
            <a:r>
              <a:rPr lang="ko-KR" alt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시각화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ADF7B04-BC14-CAE8-5B24-5AA7FF51D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019" y="643466"/>
            <a:ext cx="59892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6547B1-4279-3B5A-C7DA-3C1CD904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948" y="643466"/>
            <a:ext cx="498610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3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D059F-0F8C-AD5E-F591-C36A0CF6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structure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2B927E-46A8-AB15-FA66-9C8EA3DF3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343" y="2435290"/>
            <a:ext cx="7397314" cy="2995861"/>
          </a:xfrm>
        </p:spPr>
      </p:pic>
    </p:spTree>
    <p:extLst>
      <p:ext uri="{BB962C8B-B14F-4D97-AF65-F5344CB8AC3E}">
        <p14:creationId xmlns:p14="http://schemas.microsoft.com/office/powerpoint/2010/main" val="141346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D4EE6-9FA7-5804-0AE9-94EF7480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A3503-A6A3-C180-0F36-CF4A7C51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함수와 또 다른 함수를 반전 이동한 값을 곱한다음</a:t>
            </a:r>
            <a:r>
              <a:rPr lang="en-US" altLang="ko-KR" dirty="0"/>
              <a:t>, </a:t>
            </a:r>
            <a:r>
              <a:rPr lang="ko-KR" altLang="en-US" dirty="0"/>
              <a:t>구간에 대해 적분하여 새로운 함수를 구하는 수학 연산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입력데이터에 유용한 특성만 드러나게 하는 계산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Neural(unit) = kernel = filter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65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5C49-CACF-1750-CC10-B8BE70B9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28A5AE-E665-2927-214E-FA19E9A27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431" y="1968759"/>
            <a:ext cx="5694609" cy="3713584"/>
          </a:xfrm>
        </p:spPr>
      </p:pic>
    </p:spTree>
    <p:extLst>
      <p:ext uri="{BB962C8B-B14F-4D97-AF65-F5344CB8AC3E}">
        <p14:creationId xmlns:p14="http://schemas.microsoft.com/office/powerpoint/2010/main" val="293879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6963-1243-B729-DFCF-9669C37E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2dimension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9777D-6261-0434-B8D1-EA81E317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3D36C7-8FD4-EBAE-5019-0E44D11A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33" y="2488217"/>
            <a:ext cx="7702934" cy="30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6C543-4634-3DAE-01A5-CF09BA0E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2dimension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2D79A5-9139-76FA-5DF7-150C326A0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055" y="2640563"/>
            <a:ext cx="7322814" cy="2512731"/>
          </a:xfrm>
        </p:spPr>
      </p:pic>
    </p:spTree>
    <p:extLst>
      <p:ext uri="{BB962C8B-B14F-4D97-AF65-F5344CB8AC3E}">
        <p14:creationId xmlns:p14="http://schemas.microsoft.com/office/powerpoint/2010/main" val="397188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6E924-B0B5-E18C-44A7-739DC3A4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특성맵</a:t>
            </a:r>
            <a:r>
              <a:rPr lang="en-US" altLang="ko-KR" dirty="0"/>
              <a:t>(feature map)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F61E44-6C10-1E8E-B9D9-C5F2521D1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242" y="2101852"/>
            <a:ext cx="8419515" cy="2991957"/>
          </a:xfrm>
        </p:spPr>
      </p:pic>
    </p:spTree>
    <p:extLst>
      <p:ext uri="{BB962C8B-B14F-4D97-AF65-F5344CB8AC3E}">
        <p14:creationId xmlns:p14="http://schemas.microsoft.com/office/powerpoint/2010/main" val="374386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196</Words>
  <Application>Microsoft Office PowerPoint</Application>
  <PresentationFormat>와이드스크린</PresentationFormat>
  <Paragraphs>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20220928</vt:lpstr>
      <vt:lpstr>CNN(convolution neural network)</vt:lpstr>
      <vt:lpstr>PowerPoint 프레젠테이션</vt:lpstr>
      <vt:lpstr>CNN structure</vt:lpstr>
      <vt:lpstr>convolution</vt:lpstr>
      <vt:lpstr>PowerPoint 프레젠테이션</vt:lpstr>
      <vt:lpstr>2dimension convolution</vt:lpstr>
      <vt:lpstr>2dimension convolution</vt:lpstr>
      <vt:lpstr>특성맵(feature map)</vt:lpstr>
      <vt:lpstr>필터의 가중치 값은 다 다르게 설정 됨</vt:lpstr>
      <vt:lpstr>padding</vt:lpstr>
      <vt:lpstr>PowerPoint 프레젠테이션</vt:lpstr>
      <vt:lpstr>풀링(pulling)</vt:lpstr>
      <vt:lpstr>Convolution 과 polling 후 출력 크기</vt:lpstr>
      <vt:lpstr>PowerPoint 프레젠테이션</vt:lpstr>
      <vt:lpstr>CNN structure</vt:lpstr>
      <vt:lpstr>코드</vt:lpstr>
      <vt:lpstr>패션 MNIST 데이터 불러오기</vt:lpstr>
      <vt:lpstr>합성곱 신경망 만들기</vt:lpstr>
      <vt:lpstr>모델 컴파일과 훈련</vt:lpstr>
      <vt:lpstr>PowerPoint 프레젠테이션</vt:lpstr>
      <vt:lpstr>예제 2</vt:lpstr>
      <vt:lpstr>가중치 시각화</vt:lpstr>
      <vt:lpstr>PowerPoint 프레젠테이션</vt:lpstr>
      <vt:lpstr>함수형 api</vt:lpstr>
      <vt:lpstr>특성맵(feature map) 시각화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20220928</dc:title>
  <dc:creator>Leejuik</dc:creator>
  <cp:lastModifiedBy>juiklee</cp:lastModifiedBy>
  <cp:revision>2</cp:revision>
  <dcterms:created xsi:type="dcterms:W3CDTF">2022-09-24T07:43:43Z</dcterms:created>
  <dcterms:modified xsi:type="dcterms:W3CDTF">2022-09-27T13:01:23Z</dcterms:modified>
</cp:coreProperties>
</file>