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60" r:id="rId2"/>
    <p:sldId id="274" r:id="rId3"/>
    <p:sldId id="273" r:id="rId4"/>
    <p:sldId id="262" r:id="rId5"/>
    <p:sldId id="257" r:id="rId6"/>
    <p:sldId id="263" r:id="rId7"/>
    <p:sldId id="266" r:id="rId8"/>
    <p:sldId id="267" r:id="rId9"/>
    <p:sldId id="268" r:id="rId10"/>
    <p:sldId id="270" r:id="rId11"/>
  </p:sldIdLst>
  <p:sldSz cx="9128125" cy="6842125"/>
  <p:notesSz cx="6856413" cy="91424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7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12" cy="36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90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113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4" r:id="rId2"/>
  </p:sldLayoutIdLst>
  <p:txStyles>
    <p:titleStyle>
      <a:lvl1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fontAlgn="base" latinLnBrk="1">
        <a:lnSpc>
          <a:spcPct val="11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rtl="0" eaLnBrk="0" fontAlgn="base" latinLnBrk="1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rtl="0" fontAlgn="base" latinLnBrk="1">
        <a:lnSpc>
          <a:spcPct val="110000"/>
        </a:lnSpc>
        <a:spcBef>
          <a:spcPct val="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2043113" y="107950"/>
            <a:ext cx="2449512" cy="568325"/>
          </a:xfrm>
          <a:prstGeom prst="rect">
            <a:avLst/>
          </a:prstGeom>
        </p:spPr>
        <p:txBody>
          <a:bodyPr/>
          <a:lstStyle/>
          <a:p>
            <a:pPr defTabSz="-45199300" eaLnBrk="1" hangingPunct="1">
              <a:spcBef>
                <a:spcPct val="20000"/>
              </a:spcBef>
              <a:buClrTx/>
              <a:buFontTx/>
              <a:buNone/>
              <a:defRPr/>
            </a:pPr>
            <a:r>
              <a:rPr kumimoji="1" lang="ko-KR" altLang="en-US" b="1" dirty="0" smtClean="0">
                <a:solidFill>
                  <a:schemeClr val="bg1">
                    <a:lumMod val="50000"/>
                  </a:schemeClr>
                </a:solidFill>
                <a:latin typeface="굴림" charset="-127"/>
                <a:ea typeface="굴림" charset="-127"/>
              </a:rPr>
              <a:t>실습문제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717550" y="1482725"/>
            <a:ext cx="7770813" cy="392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-451993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defTabSz="-45199300" latinLnBrk="1">
              <a:lnSpc>
                <a:spcPct val="110000"/>
              </a:lnSpc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defTabSz="-451993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defTabSz="-45199300" latinLnBrk="1">
              <a:lnSpc>
                <a:spcPct val="110000"/>
              </a:lnSpc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defTabSz="-45199300" latinLnBrk="1">
              <a:lnSpc>
                <a:spcPct val="110000"/>
              </a:lnSpc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-451993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-451993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-451993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-451993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ct val="20000"/>
              </a:spcBef>
              <a:buClrTx/>
              <a:buFont typeface="Arial" panose="020B0604020202020204" pitchFamily="34" charset="0"/>
              <a:buAutoNum type="arabicPeriod"/>
              <a:defRPr/>
            </a:pPr>
            <a:r>
              <a:rPr lang="ko-KR" altLang="en-US" sz="18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파일에 점수를 입력하자 </a:t>
            </a:r>
            <a:r>
              <a:rPr lang="en-US" altLang="ko-KR" sz="18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ClrTx/>
              <a:buFont typeface="Arial" panose="020B0604020202020204" pitchFamily="34" charset="0"/>
              <a:buAutoNum type="arabicPeriod"/>
              <a:defRPr/>
            </a:pPr>
            <a:endParaRPr lang="en-US" altLang="ko-KR" sz="1800" dirty="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ko-KR" sz="18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0~100 </a:t>
            </a:r>
            <a:r>
              <a:rPr lang="ko-KR" altLang="en-US" sz="18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사이의</a:t>
            </a:r>
            <a:r>
              <a:rPr lang="en-US" altLang="ko-KR" sz="18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임의의 수를 발행하여 파일에 과목별 점수를 기록하자</a:t>
            </a:r>
            <a:endParaRPr lang="en-US" altLang="ko-KR" sz="1800" dirty="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ClrTx/>
              <a:buFont typeface="Arial" panose="020B0604020202020204" pitchFamily="34" charset="0"/>
              <a:buNone/>
              <a:defRPr/>
            </a:pPr>
            <a:endParaRPr lang="en-US" altLang="ko-KR" sz="1800" dirty="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ko-KR" sz="18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ko-KR" altLang="en-US" sz="18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</a:t>
            </a:r>
            <a:r>
              <a:rPr lang="en-US" altLang="ko-KR" sz="18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z="18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이름 </a:t>
            </a:r>
            <a:r>
              <a:rPr lang="en-US" altLang="ko-KR" sz="18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ko-KR" altLang="en-US" sz="18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국어  영어  수학  컴퓨터</a:t>
            </a:r>
            <a:endParaRPr lang="en-US" altLang="ko-KR" sz="1800" dirty="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ko-KR" sz="18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</a:t>
            </a:r>
            <a:r>
              <a:rPr lang="ko-KR" altLang="en-US" sz="18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홍길이   </a:t>
            </a:r>
            <a:r>
              <a:rPr lang="en-US" altLang="ko-KR" sz="18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80     75     82     95</a:t>
            </a:r>
          </a:p>
          <a:p>
            <a:pPr>
              <a:lnSpc>
                <a:spcPct val="100000"/>
              </a:lnSpc>
              <a:spcBef>
                <a:spcPct val="200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ko-KR" sz="18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ko-KR" altLang="en-US" sz="1800" dirty="0" err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홍길삼</a:t>
            </a:r>
            <a:r>
              <a:rPr lang="ko-KR" altLang="en-US" sz="18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en-US" altLang="ko-KR" sz="18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68     69     95     79</a:t>
            </a:r>
          </a:p>
          <a:p>
            <a:pPr>
              <a:lnSpc>
                <a:spcPct val="100000"/>
              </a:lnSpc>
              <a:spcBef>
                <a:spcPct val="20000"/>
              </a:spcBef>
              <a:buClrTx/>
              <a:buFont typeface="Arial" panose="020B0604020202020204" pitchFamily="34" charset="0"/>
              <a:buNone/>
              <a:defRPr/>
            </a:pPr>
            <a:endParaRPr lang="ko-KR" altLang="en-US" sz="1800" dirty="0" smtClean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9"/>
          <p:cNvSpPr>
            <a:spLocks noChangeArrowheads="1"/>
          </p:cNvSpPr>
          <p:nvPr/>
        </p:nvSpPr>
        <p:spPr bwMode="white">
          <a:xfrm>
            <a:off x="712788" y="766763"/>
            <a:ext cx="7993062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atinLnBrk="1">
              <a:spcBef>
                <a:spcPct val="20000"/>
              </a:spcBef>
            </a:pPr>
            <a:r>
              <a:rPr lang="ko-KR" altLang="en-US" sz="1800">
                <a:solidFill>
                  <a:srgbClr val="000000"/>
                </a:solidFill>
                <a:latin typeface="바탕" pitchFamily="18" charset="-127"/>
                <a:ea typeface="굴림" charset="-127"/>
                <a:sym typeface="Arial" charset="0"/>
              </a:rPr>
              <a:t>F.</a:t>
            </a: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 Report (수행평가)</a:t>
            </a:r>
          </a:p>
          <a:p>
            <a:pPr latinLnBrk="1">
              <a:spcBef>
                <a:spcPct val="20000"/>
              </a:spcBef>
            </a:pP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  1) 임의의 텍스트 파일에 대하여, </a:t>
            </a:r>
          </a:p>
          <a:p>
            <a:pPr latinLnBrk="1">
              <a:spcBef>
                <a:spcPct val="20000"/>
              </a:spcBef>
            </a:pP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  2) 파일명과 단어를 입력받아 해당 파일에서 입력된 단어가 몇 개인지     조사하고</a:t>
            </a:r>
            <a:r>
              <a:rPr lang="en-US" altLang="ko-KR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, </a:t>
            </a: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이를 다른 단어로 변환하여 다른 파일로 출력하는 프로그램을 구성하라. </a:t>
            </a:r>
            <a:r>
              <a:rPr lang="en-US" altLang="ko-KR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( </a:t>
            </a: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예</a:t>
            </a:r>
            <a:r>
              <a:rPr lang="en-US" altLang="ko-KR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,  </a:t>
            </a: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가을 </a:t>
            </a:r>
            <a:r>
              <a:rPr lang="en-US" altLang="ko-KR" sz="1800">
                <a:solidFill>
                  <a:srgbClr val="000000"/>
                </a:solidFill>
                <a:latin typeface="굴림" charset="-127"/>
                <a:ea typeface="굴림" charset="-127"/>
                <a:sym typeface="Wingdings" pitchFamily="2" charset="2"/>
              </a:rPr>
              <a:t> </a:t>
            </a: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Wingdings" pitchFamily="2" charset="2"/>
              </a:rPr>
              <a:t>여름</a:t>
            </a:r>
            <a:r>
              <a:rPr lang="en-US" altLang="ko-KR" sz="1800">
                <a:solidFill>
                  <a:srgbClr val="000000"/>
                </a:solidFill>
                <a:latin typeface="굴림" charset="-127"/>
                <a:ea typeface="굴림" charset="-127"/>
                <a:sym typeface="Wingdings" pitchFamily="2" charset="2"/>
              </a:rPr>
              <a:t>)</a:t>
            </a:r>
            <a:endParaRPr lang="ko-KR" altLang="en-US" sz="1800">
              <a:solidFill>
                <a:srgbClr val="000000"/>
              </a:solidFill>
              <a:latin typeface="굴림" charset="-127"/>
              <a:ea typeface="굴림" charset="-127"/>
              <a:sym typeface="Arial" charset="0"/>
            </a:endParaRPr>
          </a:p>
          <a:p>
            <a:pPr latinLnBrk="1">
              <a:spcBef>
                <a:spcPct val="20000"/>
              </a:spcBef>
            </a:pPr>
            <a:endParaRPr lang="ko-KR" altLang="en-US" sz="1800">
              <a:solidFill>
                <a:srgbClr val="000000"/>
              </a:solidFill>
              <a:latin typeface="굴림" charset="-127"/>
              <a:ea typeface="굴림" charset="-127"/>
              <a:sym typeface="Arial" charset="0"/>
            </a:endParaRPr>
          </a:p>
          <a:p>
            <a:pPr latinLnBrk="1">
              <a:spcBef>
                <a:spcPct val="20000"/>
              </a:spcBef>
            </a:pPr>
            <a:endParaRPr lang="ko-KR" altLang="en-US" sz="1800">
              <a:solidFill>
                <a:srgbClr val="000000"/>
              </a:solidFill>
              <a:latin typeface="굴림" charset="-127"/>
              <a:ea typeface="굴림" charset="-127"/>
              <a:sym typeface="Arial" charset="0"/>
            </a:endParaRPr>
          </a:p>
          <a:p>
            <a:pPr latinLnBrk="1">
              <a:spcBef>
                <a:spcPct val="20000"/>
              </a:spcBef>
            </a:pPr>
            <a:endParaRPr lang="ko-KR" altLang="en-US" sz="1800">
              <a:solidFill>
                <a:srgbClr val="000000"/>
              </a:solidFill>
              <a:latin typeface="굴림" charset="-127"/>
              <a:ea typeface="굴림" charset="-127"/>
              <a:sym typeface="Arial" charset="0"/>
            </a:endParaRPr>
          </a:p>
          <a:p>
            <a:pPr latinLnBrk="1">
              <a:spcBef>
                <a:spcPct val="20000"/>
              </a:spcBef>
            </a:pPr>
            <a:endParaRPr lang="ko-KR" altLang="en-US" sz="1800">
              <a:solidFill>
                <a:srgbClr val="000000"/>
              </a:solidFill>
              <a:latin typeface="굴림" charset="-127"/>
              <a:ea typeface="굴림" charset="-127"/>
              <a:sym typeface="Arial" charset="0"/>
            </a:endParaRPr>
          </a:p>
        </p:txBody>
      </p:sp>
      <p:graphicFrame>
        <p:nvGraphicFramePr>
          <p:cNvPr id="57350" name="Group 1030"/>
          <p:cNvGraphicFramePr>
            <a:graphicFrameLocks noGrp="1"/>
          </p:cNvGraphicFramePr>
          <p:nvPr/>
        </p:nvGraphicFramePr>
        <p:xfrm>
          <a:off x="1252538" y="2522538"/>
          <a:ext cx="6624637" cy="4187825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/>
                  </a:extLst>
                </a:gridCol>
                <a:gridCol w="1620838">
                  <a:extLst>
                    <a:ext uri="{9D8B030D-6E8A-4147-A177-3AD203B41FA5}"/>
                  </a:extLst>
                </a:gridCol>
                <a:gridCol w="1222375">
                  <a:extLst>
                    <a:ext uri="{9D8B030D-6E8A-4147-A177-3AD203B41FA5}"/>
                  </a:extLst>
                </a:gridCol>
                <a:gridCol w="2341562">
                  <a:extLst>
                    <a:ext uri="{9D8B030D-6E8A-4147-A177-3AD203B41FA5}"/>
                  </a:extLst>
                </a:gridCol>
              </a:tblGrid>
              <a:tr h="406400">
                <a:tc>
                  <a:txBody>
                    <a:bodyPr/>
                    <a:lstStyle>
                      <a:lvl1pPr defTabSz="-45199300"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 defTabSz="-45199300" latinLnBrk="1">
                        <a:lnSpc>
                          <a:spcPct val="110000"/>
                        </a:lnSpc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 defTabSz="-45199300"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 defTabSz="-45199300" latinLnBrk="1">
                        <a:lnSpc>
                          <a:spcPct val="110000"/>
                        </a:lnSpc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 defTabSz="-45199300" latinLnBrk="1">
                        <a:lnSpc>
                          <a:spcPct val="110000"/>
                        </a:lnSpc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-451993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파일명 </a:t>
                      </a:r>
                    </a:p>
                  </a:txBody>
                  <a:tcPr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-45199300"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 defTabSz="-45199300" latinLnBrk="1">
                        <a:lnSpc>
                          <a:spcPct val="110000"/>
                        </a:lnSpc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 defTabSz="-45199300"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 defTabSz="-45199300" latinLnBrk="1">
                        <a:lnSpc>
                          <a:spcPct val="110000"/>
                        </a:lnSpc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 defTabSz="-45199300" latinLnBrk="1">
                        <a:lnSpc>
                          <a:spcPct val="110000"/>
                        </a:lnSpc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-451993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xxxxx.xxx</a:t>
                      </a:r>
                    </a:p>
                  </a:txBody>
                  <a:tcPr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-45199300"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 defTabSz="-45199300" latinLnBrk="1">
                        <a:lnSpc>
                          <a:spcPct val="110000"/>
                        </a:lnSpc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 defTabSz="-45199300"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 defTabSz="-45199300" latinLnBrk="1">
                        <a:lnSpc>
                          <a:spcPct val="110000"/>
                        </a:lnSpc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 defTabSz="-45199300" latinLnBrk="1">
                        <a:lnSpc>
                          <a:spcPct val="110000"/>
                        </a:lnSpc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-451993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문서이름</a:t>
                      </a:r>
                    </a:p>
                  </a:txBody>
                  <a:tcPr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-45199300"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 defTabSz="-45199300" latinLnBrk="1">
                        <a:lnSpc>
                          <a:spcPct val="110000"/>
                        </a:lnSpc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 defTabSz="-45199300"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 defTabSz="-45199300" latinLnBrk="1">
                        <a:lnSpc>
                          <a:spcPct val="110000"/>
                        </a:lnSpc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 defTabSz="-45199300" latinLnBrk="1">
                        <a:lnSpc>
                          <a:spcPct val="110000"/>
                        </a:lnSpc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-451993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10월의 어느 멋진 날에</a:t>
                      </a:r>
                    </a:p>
                  </a:txBody>
                  <a:tcPr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/>
                </a:extLst>
              </a:tr>
              <a:tr h="395288">
                <a:tc>
                  <a:txBody>
                    <a:bodyPr/>
                    <a:lstStyle>
                      <a:lvl1pPr defTabSz="-45199300"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 defTabSz="-45199300" latinLnBrk="1">
                        <a:lnSpc>
                          <a:spcPct val="110000"/>
                        </a:lnSpc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 defTabSz="-45199300"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 defTabSz="-45199300" latinLnBrk="1">
                        <a:lnSpc>
                          <a:spcPct val="110000"/>
                        </a:lnSpc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 defTabSz="-45199300" latinLnBrk="1">
                        <a:lnSpc>
                          <a:spcPct val="110000"/>
                        </a:lnSpc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-451993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찾을 단어</a:t>
                      </a:r>
                    </a:p>
                  </a:txBody>
                  <a:tcPr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latinLnBrk="1">
                        <a:lnSpc>
                          <a:spcPct val="110000"/>
                        </a:lnSpc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latinLnBrk="1">
                        <a:lnSpc>
                          <a:spcPct val="110000"/>
                        </a:lnSpc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latinLnBrk="1">
                        <a:lnSpc>
                          <a:spcPct val="110000"/>
                        </a:lnSpc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-45199300"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 defTabSz="-45199300" latinLnBrk="1">
                        <a:lnSpc>
                          <a:spcPct val="110000"/>
                        </a:lnSpc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 defTabSz="-45199300"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 defTabSz="-45199300" latinLnBrk="1">
                        <a:lnSpc>
                          <a:spcPct val="110000"/>
                        </a:lnSpc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 defTabSz="-45199300" latinLnBrk="1">
                        <a:lnSpc>
                          <a:spcPct val="110000"/>
                        </a:lnSpc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-451993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출현횟수</a:t>
                      </a:r>
                    </a:p>
                  </a:txBody>
                  <a:tcPr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latinLnBrk="1">
                        <a:lnSpc>
                          <a:spcPct val="110000"/>
                        </a:lnSpc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latinLnBrk="1">
                        <a:lnSpc>
                          <a:spcPct val="110000"/>
                        </a:lnSpc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latinLnBrk="1">
                        <a:lnSpc>
                          <a:spcPct val="110000"/>
                        </a:lnSpc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/>
                </a:extLst>
              </a:tr>
              <a:tr h="3386137">
                <a:tc gridSpan="4">
                  <a:txBody>
                    <a:bodyPr/>
                    <a:lstStyle>
                      <a:lvl1pPr defTabSz="-45199300"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1pPr>
                      <a:lvl2pPr marL="1004888" defTabSz="-45199300" latinLnBrk="1">
                        <a:lnSpc>
                          <a:spcPct val="110000"/>
                        </a:lnSpc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2pPr>
                      <a:lvl3pPr marL="1554163" defTabSz="-45199300"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3pPr>
                      <a:lvl4pPr marL="2101850" defTabSz="-45199300" latinLnBrk="1">
                        <a:lnSpc>
                          <a:spcPct val="110000"/>
                        </a:lnSpc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4pPr>
                      <a:lvl5pPr marL="2651125" defTabSz="-45199300" latinLnBrk="1">
                        <a:lnSpc>
                          <a:spcPct val="110000"/>
                        </a:lnSpc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5pPr>
                      <a:lvl6pPr marL="31083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6pPr>
                      <a:lvl7pPr marL="35655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7pPr>
                      <a:lvl8pPr marL="40227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8pPr>
                      <a:lvl9pPr marL="4479925" defTabSz="-45199300" fontAlgn="base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-451993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10월의 어느 멋진 날에</a:t>
                      </a:r>
                    </a:p>
                    <a:p>
                      <a:pPr marL="0" marR="0" lvl="0" indent="0" algn="ctr" defTabSz="-451993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눈을 뜨기 힘든, 가을보다 높은 </a:t>
                      </a:r>
                      <a:r>
                        <a:rPr kumimoji="0" lang="ko-KR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저하늘이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 </a:t>
                      </a:r>
                      <a:r>
                        <a:rPr kumimoji="0" lang="ko-KR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기분좋아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-451993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휴일 아침이면 나를 깨운 전화 오늘은 어디서 무얼 할까</a:t>
                      </a:r>
                    </a:p>
                    <a:p>
                      <a:pPr marL="0" marR="0" lvl="0" indent="0" algn="ctr" defTabSz="-451993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창밖에 앉은 바람 </a:t>
                      </a:r>
                      <a:r>
                        <a:rPr kumimoji="0" lang="ko-KR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한점에도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 사랑은 가득한 걸</a:t>
                      </a:r>
                    </a:p>
                    <a:p>
                      <a:pPr marL="0" marR="0" lvl="0" indent="0" algn="ctr" defTabSz="-451993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너를 만난 세상 더는 </a:t>
                      </a:r>
                      <a:r>
                        <a:rPr kumimoji="0" lang="ko-KR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소원없어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 바램은 죄가 </a:t>
                      </a:r>
                      <a:r>
                        <a:rPr kumimoji="0" lang="ko-KR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될테니까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-451993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가끔 두려워져 지난 밤 꿈처럼 사라질까 기도해</a:t>
                      </a:r>
                    </a:p>
                    <a:p>
                      <a:pPr marL="0" marR="0" lvl="0" indent="0" algn="ctr" defTabSz="-451993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매일 느껴보고 너의 손을 잡고 내 곁에 있는 너를 확인해</a:t>
                      </a:r>
                    </a:p>
                    <a:p>
                      <a:pPr marL="0" marR="0" lvl="0" indent="0" algn="ctr" defTabSz="-451993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창밖에 앉은 바람 </a:t>
                      </a:r>
                      <a:r>
                        <a:rPr kumimoji="0" lang="ko-KR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한점에도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 사랑은 가득한 걸</a:t>
                      </a:r>
                    </a:p>
                    <a:p>
                      <a:pPr marL="0" marR="0" lvl="0" indent="0" algn="ctr" defTabSz="-451993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너를 만난 세상 더는 </a:t>
                      </a:r>
                      <a:r>
                        <a:rPr kumimoji="0" lang="ko-KR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소원없어</a:t>
                      </a: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 바램은 죄가 </a:t>
                      </a:r>
                      <a:r>
                        <a:rPr kumimoji="0" lang="ko-KR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될테니까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-451993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살아가는 이유 꿈을 꾸는 이유 모두가 너라는 걸</a:t>
                      </a:r>
                    </a:p>
                    <a:p>
                      <a:pPr marL="0" marR="0" lvl="0" indent="0" algn="ctr" defTabSz="-451993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네가 있는 세상 살아가는 동안 더 좋은 것은 </a:t>
                      </a:r>
                      <a:r>
                        <a:rPr kumimoji="0" lang="ko-KR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없을거야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굴림" panose="020B0600000101010101" pitchFamily="50" charset="-127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-451993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10월의 어느 멋진 날에</a:t>
                      </a:r>
                    </a:p>
                  </a:txBody>
                  <a:tcPr horzOverflow="overflow">
                    <a:lnL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2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2043113" y="107950"/>
            <a:ext cx="2449512" cy="5683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cs typeface="+mn-cs"/>
                <a:sym typeface="Arial" charset="0"/>
              </a:defRPr>
            </a:lvl2pPr>
            <a:lvl3pPr marL="1143000" indent="-2286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  <a:sym typeface="Arial" charset="0"/>
              </a:defRPr>
            </a:lvl3pPr>
            <a:lvl4pPr marL="1600200" indent="-2286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  <a:sym typeface="Arial" charset="0"/>
              </a:defRPr>
            </a:lvl4pPr>
            <a:lvl5pPr marL="2057400" indent="-2286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  <a:sym typeface="Arial" charset="0"/>
              </a:defRPr>
            </a:lvl5pPr>
            <a:lvl6pPr marL="2514600" indent="-228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6pPr>
            <a:lvl7pPr marL="2971800" indent="-228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7pPr>
            <a:lvl8pPr marL="3429000" indent="-228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8pPr>
            <a:lvl9pPr marL="3886200" indent="-228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9pPr>
          </a:lstStyle>
          <a:p>
            <a:pPr defTabSz="-45199300" eaLnBrk="1" hangingPunct="1">
              <a:spcBef>
                <a:spcPct val="20000"/>
              </a:spcBef>
              <a:buClrTx/>
              <a:buFontTx/>
              <a:buNone/>
              <a:defRPr/>
            </a:pPr>
            <a:r>
              <a:rPr lang="ko-KR" altLang="en-US" b="1" smtClean="0">
                <a:solidFill>
                  <a:schemeClr val="bg1">
                    <a:lumMod val="50000"/>
                  </a:schemeClr>
                </a:solidFill>
                <a:latin typeface="굴림" charset="-127"/>
                <a:ea typeface="굴림" charset="-127"/>
              </a:rPr>
              <a:t>실습문제</a:t>
            </a:r>
            <a:endParaRPr lang="ko-KR" altLang="en-US" b="1" dirty="0" smtClean="0">
              <a:solidFill>
                <a:schemeClr val="bg1">
                  <a:lumMod val="50000"/>
                </a:schemeClr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717550" y="1482725"/>
            <a:ext cx="7770813" cy="392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-45199300" latinLnBrk="1">
              <a:spcBef>
                <a:spcPct val="20000"/>
              </a:spcBef>
              <a:defRPr/>
            </a:pPr>
            <a:r>
              <a:rPr lang="en-US" altLang="ko-KR" sz="1800" dirty="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2.  </a:t>
            </a:r>
            <a:r>
              <a:rPr lang="ko-KR" altLang="en-US" sz="1800" dirty="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수학 함수를 이용하여 문자의 출력 위치 정하기</a:t>
            </a:r>
            <a:endParaRPr lang="en-US" altLang="ko-KR" sz="1800" dirty="0">
              <a:solidFill>
                <a:srgbClr val="000000"/>
              </a:solidFill>
              <a:latin typeface="굴림" charset="-127"/>
              <a:ea typeface="굴림" charset="-127"/>
              <a:sym typeface="Arial" charset="0"/>
            </a:endParaRPr>
          </a:p>
          <a:p>
            <a:pPr defTabSz="-45199300" latinLnBrk="1">
              <a:spcBef>
                <a:spcPct val="20000"/>
              </a:spcBef>
              <a:defRPr/>
            </a:pPr>
            <a:endParaRPr lang="en-US" altLang="ko-KR" sz="1800" dirty="0">
              <a:solidFill>
                <a:srgbClr val="000000"/>
              </a:solidFill>
              <a:latin typeface="굴림" charset="-127"/>
              <a:ea typeface="굴림" charset="-127"/>
              <a:sym typeface="Arial" charset="0"/>
            </a:endParaRPr>
          </a:p>
          <a:p>
            <a:pPr marL="285750" indent="-285750" defTabSz="-45199300" latinLnBrk="1">
              <a:spcBef>
                <a:spcPct val="20000"/>
              </a:spcBef>
              <a:buFontTx/>
              <a:buChar char="-"/>
              <a:defRPr/>
            </a:pPr>
            <a:r>
              <a:rPr lang="en-US" altLang="ko-KR" sz="1800" dirty="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Sin </a:t>
            </a:r>
            <a:r>
              <a:rPr lang="ko-KR" altLang="en-US" sz="1800" dirty="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곡선을 그리자 </a:t>
            </a:r>
            <a:r>
              <a:rPr lang="en-US" altLang="ko-KR" sz="1800" dirty="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– </a:t>
            </a:r>
            <a:r>
              <a:rPr lang="en-US" altLang="ko-KR" sz="1800" dirty="0" err="1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cos</a:t>
            </a:r>
            <a:r>
              <a:rPr lang="en-US" altLang="ko-KR" sz="1800" dirty="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, tan</a:t>
            </a:r>
          </a:p>
          <a:p>
            <a:pPr marL="285750" indent="-285750" defTabSz="-45199300" latinLnBrk="1">
              <a:spcBef>
                <a:spcPct val="20000"/>
              </a:spcBef>
              <a:buFontTx/>
              <a:buChar char="-"/>
              <a:defRPr/>
            </a:pPr>
            <a:endParaRPr lang="en-US" altLang="ko-KR" sz="1800" dirty="0">
              <a:solidFill>
                <a:srgbClr val="000000"/>
              </a:solidFill>
              <a:latin typeface="굴림" charset="-127"/>
              <a:ea typeface="굴림" charset="-127"/>
              <a:sym typeface="Arial" charset="0"/>
            </a:endParaRPr>
          </a:p>
          <a:p>
            <a:pPr marL="285750" indent="-285750" defTabSz="-45199300" latinLnBrk="1">
              <a:spcBef>
                <a:spcPct val="20000"/>
              </a:spcBef>
              <a:buFontTx/>
              <a:buChar char="-"/>
              <a:defRPr/>
            </a:pPr>
            <a:r>
              <a:rPr lang="ko-KR" altLang="en-US" sz="1800" dirty="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원을 그려보자</a:t>
            </a:r>
            <a:endParaRPr lang="en-US" altLang="ko-KR" sz="1800" dirty="0">
              <a:solidFill>
                <a:srgbClr val="000000"/>
              </a:solidFill>
              <a:latin typeface="굴림" charset="-127"/>
              <a:ea typeface="굴림" charset="-127"/>
              <a:sym typeface="Arial" charset="0"/>
            </a:endParaRPr>
          </a:p>
          <a:p>
            <a:pPr marL="285750" indent="-285750" defTabSz="-45199300" latinLnBrk="1">
              <a:spcBef>
                <a:spcPct val="20000"/>
              </a:spcBef>
              <a:buFontTx/>
              <a:buChar char="-"/>
              <a:defRPr/>
            </a:pPr>
            <a:endParaRPr lang="en-US" altLang="ko-KR" sz="1800" dirty="0">
              <a:solidFill>
                <a:srgbClr val="000000"/>
              </a:solidFill>
              <a:latin typeface="굴림" charset="-127"/>
              <a:ea typeface="굴림" charset="-127"/>
              <a:sym typeface="Arial" charset="0"/>
            </a:endParaRPr>
          </a:p>
          <a:p>
            <a:pPr marL="285750" indent="-285750" defTabSz="-45199300" latinLnBrk="1">
              <a:spcBef>
                <a:spcPct val="20000"/>
              </a:spcBef>
              <a:buFontTx/>
              <a:buChar char="-"/>
              <a:defRPr/>
            </a:pPr>
            <a:r>
              <a:rPr lang="ko-KR" altLang="en-US" sz="1800" dirty="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원</a:t>
            </a:r>
            <a:r>
              <a:rPr lang="en-US" altLang="ko-KR" sz="1800" dirty="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안쪽에 </a:t>
            </a:r>
            <a:r>
              <a:rPr lang="en-US" altLang="ko-KR" sz="1800" dirty="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sin </a:t>
            </a:r>
            <a:r>
              <a:rPr lang="ko-KR" altLang="en-US" sz="1800" dirty="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곡선 그리기 </a:t>
            </a:r>
            <a:r>
              <a:rPr lang="en-US" altLang="ko-KR" sz="1800" dirty="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(</a:t>
            </a:r>
            <a:r>
              <a:rPr lang="ko-KR" altLang="en-US" sz="1800" dirty="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태극</a:t>
            </a:r>
            <a:r>
              <a:rPr lang="en-US" altLang="ko-KR" sz="1800" dirty="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)</a:t>
            </a:r>
          </a:p>
          <a:p>
            <a:pPr marL="285750" indent="-285750" defTabSz="-45199300" latinLnBrk="1">
              <a:spcBef>
                <a:spcPct val="20000"/>
              </a:spcBef>
              <a:buFontTx/>
              <a:buChar char="-"/>
              <a:defRPr/>
            </a:pPr>
            <a:endParaRPr lang="en-US" altLang="ko-KR" sz="1800" dirty="0">
              <a:solidFill>
                <a:srgbClr val="000000"/>
              </a:solidFill>
              <a:latin typeface="굴림" charset="-127"/>
              <a:ea typeface="굴림" charset="-127"/>
              <a:sym typeface="Arial" charset="0"/>
            </a:endParaRPr>
          </a:p>
          <a:p>
            <a:pPr marL="285750" indent="-285750" defTabSz="-45199300" latinLnBrk="1">
              <a:spcBef>
                <a:spcPct val="20000"/>
              </a:spcBef>
              <a:buFontTx/>
              <a:buChar char="-"/>
              <a:defRPr/>
            </a:pPr>
            <a:endParaRPr lang="en-US" altLang="ko-KR" sz="1800" dirty="0">
              <a:solidFill>
                <a:srgbClr val="000000"/>
              </a:solidFill>
              <a:latin typeface="굴림" charset="-127"/>
              <a:ea typeface="굴림" charset="-127"/>
              <a:sym typeface="Arial" charset="0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043113" y="107950"/>
            <a:ext cx="2449512" cy="5683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cs typeface="+mn-cs"/>
                <a:sym typeface="Arial" charset="0"/>
              </a:defRPr>
            </a:lvl2pPr>
            <a:lvl3pPr marL="1143000" indent="-2286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  <a:sym typeface="Arial" charset="0"/>
              </a:defRPr>
            </a:lvl3pPr>
            <a:lvl4pPr marL="1600200" indent="-2286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  <a:sym typeface="Arial" charset="0"/>
              </a:defRPr>
            </a:lvl4pPr>
            <a:lvl5pPr marL="2057400" indent="-2286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  <a:sym typeface="Arial" charset="0"/>
              </a:defRPr>
            </a:lvl5pPr>
            <a:lvl6pPr marL="2514600" indent="-228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6pPr>
            <a:lvl7pPr marL="2971800" indent="-228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7pPr>
            <a:lvl8pPr marL="3429000" indent="-228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8pPr>
            <a:lvl9pPr marL="3886200" indent="-228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9pPr>
          </a:lstStyle>
          <a:p>
            <a:pPr defTabSz="-45199300" eaLnBrk="1" hangingPunct="1">
              <a:spcBef>
                <a:spcPct val="20000"/>
              </a:spcBef>
              <a:buClrTx/>
              <a:buFontTx/>
              <a:buNone/>
              <a:defRPr/>
            </a:pPr>
            <a:r>
              <a:rPr lang="ko-KR" altLang="en-US" b="1" smtClean="0">
                <a:solidFill>
                  <a:schemeClr val="bg1">
                    <a:lumMod val="50000"/>
                  </a:schemeClr>
                </a:solidFill>
                <a:latin typeface="굴림" charset="-127"/>
                <a:ea typeface="굴림" charset="-127"/>
              </a:rPr>
              <a:t>실습문제</a:t>
            </a:r>
            <a:endParaRPr lang="ko-KR" altLang="en-US" b="1" dirty="0" smtClean="0">
              <a:solidFill>
                <a:schemeClr val="bg1">
                  <a:lumMod val="50000"/>
                </a:schemeClr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9"/>
          <p:cNvSpPr>
            <a:spLocks noChangeArrowheads="1"/>
          </p:cNvSpPr>
          <p:nvPr/>
        </p:nvSpPr>
        <p:spPr bwMode="white">
          <a:xfrm>
            <a:off x="715963" y="1481138"/>
            <a:ext cx="7791450" cy="297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atinLnBrk="1">
              <a:spcBef>
                <a:spcPct val="20000"/>
              </a:spcBef>
              <a:buClr>
                <a:srgbClr val="000000"/>
              </a:buClr>
              <a:defRPr/>
            </a:pPr>
            <a:r>
              <a:rPr lang="en-US" altLang="ko-KR" sz="1800" dirty="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회문</a:t>
            </a:r>
            <a:endParaRPr lang="en-US" altLang="ko-KR" sz="1800" dirty="0">
              <a:solidFill>
                <a:srgbClr val="000000"/>
              </a:solidFill>
              <a:latin typeface="굴림" charset="-127"/>
              <a:ea typeface="굴림" charset="-127"/>
              <a:sym typeface="Arial" charset="0"/>
            </a:endParaRPr>
          </a:p>
          <a:p>
            <a:pPr latinLnBrk="1">
              <a:spcBef>
                <a:spcPct val="20000"/>
              </a:spcBef>
              <a:buClr>
                <a:srgbClr val="000000"/>
              </a:buClr>
              <a:defRPr/>
            </a:pPr>
            <a:endParaRPr lang="en-US" altLang="ko-KR" sz="1800" dirty="0">
              <a:solidFill>
                <a:srgbClr val="000000"/>
              </a:solidFill>
              <a:latin typeface="굴림" charset="-127"/>
              <a:ea typeface="굴림" charset="-127"/>
              <a:sym typeface="Arial" charset="0"/>
            </a:endParaRPr>
          </a:p>
          <a:p>
            <a:pPr latinLnBrk="1">
              <a:spcBef>
                <a:spcPct val="20000"/>
              </a:spcBef>
              <a:buClr>
                <a:srgbClr val="000000"/>
              </a:buClr>
              <a:defRPr/>
            </a:pPr>
            <a:r>
              <a:rPr lang="ko-KR" altLang="en-US" sz="1800" dirty="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임의의 주어진 문자열에서 </a:t>
            </a:r>
            <a:r>
              <a:rPr lang="ko-KR" altLang="en-US" sz="1800" dirty="0" err="1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회문이</a:t>
            </a:r>
            <a:r>
              <a:rPr lang="ko-KR" altLang="en-US" sz="1800" dirty="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 있는 경우를 검색하여 최대 </a:t>
            </a:r>
            <a:r>
              <a:rPr lang="ko-KR" altLang="en-US" sz="1800" dirty="0" err="1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회문의</a:t>
            </a:r>
            <a:r>
              <a:rPr lang="ko-KR" altLang="en-US" sz="1800" dirty="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 길이를 구하시오 </a:t>
            </a:r>
          </a:p>
          <a:p>
            <a:pPr marL="352425" indent="-352425" latinLnBrk="1">
              <a:spcBef>
                <a:spcPct val="20000"/>
              </a:spcBef>
              <a:defRPr/>
            </a:pPr>
            <a:endParaRPr lang="ko-KR" altLang="en-US" sz="1800" dirty="0">
              <a:solidFill>
                <a:srgbClr val="000000"/>
              </a:solidFill>
              <a:latin typeface="굴림" charset="-127"/>
              <a:ea typeface="굴림" charset="-127"/>
              <a:sym typeface="Arial" charset="0"/>
            </a:endParaRPr>
          </a:p>
          <a:p>
            <a:pPr marL="352425" indent="-352425" latinLnBrk="1">
              <a:spcBef>
                <a:spcPct val="20000"/>
              </a:spcBef>
              <a:defRPr/>
            </a:pPr>
            <a:r>
              <a:rPr lang="ko-KR" altLang="en-US" sz="1800" dirty="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  </a:t>
            </a:r>
            <a:r>
              <a:rPr lang="en-US" altLang="ko-KR" sz="1800" dirty="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* </a:t>
            </a:r>
            <a:r>
              <a:rPr lang="ko-KR" altLang="en-US" sz="1800" dirty="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회문</a:t>
            </a:r>
            <a:r>
              <a:rPr lang="en-US" altLang="ko-KR" sz="1800" dirty="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(</a:t>
            </a:r>
            <a:r>
              <a:rPr lang="en-US" altLang="ko-KR" sz="1800" dirty="0">
                <a:ea typeface="굴림" charset="-127"/>
              </a:rPr>
              <a:t>palindrome</a:t>
            </a:r>
            <a:r>
              <a:rPr lang="en-US" altLang="ko-KR" sz="1800" dirty="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)</a:t>
            </a:r>
            <a:r>
              <a:rPr lang="ko-KR" altLang="en-US" sz="1800" dirty="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: ‘</a:t>
            </a:r>
            <a:r>
              <a:rPr lang="en-US" altLang="ko-KR" sz="1800" dirty="0" err="1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abcba</a:t>
            </a:r>
            <a:r>
              <a:rPr lang="en-US" altLang="ko-KR" sz="1800" dirty="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’, ‘</a:t>
            </a:r>
            <a:r>
              <a:rPr lang="en-US" altLang="ko-KR" sz="1800" dirty="0" err="1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aga</a:t>
            </a:r>
            <a:r>
              <a:rPr lang="en-US" altLang="ko-KR" sz="1800" dirty="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’ </a:t>
            </a:r>
            <a:r>
              <a:rPr lang="ko-KR" altLang="en-US" sz="1800" dirty="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 </a:t>
            </a:r>
          </a:p>
          <a:p>
            <a:pPr marL="352425" indent="-352425" latinLnBrk="1">
              <a:spcBef>
                <a:spcPct val="20000"/>
              </a:spcBef>
              <a:defRPr/>
            </a:pPr>
            <a:endParaRPr lang="ko-KR" altLang="en-US" sz="1800" dirty="0">
              <a:solidFill>
                <a:srgbClr val="000000"/>
              </a:solidFill>
              <a:latin typeface="굴림" charset="-127"/>
              <a:ea typeface="굴림" charset="-127"/>
              <a:sym typeface="Arial" charset="0"/>
            </a:endParaRPr>
          </a:p>
          <a:p>
            <a:pPr marL="352425" indent="-352425" latinLnBrk="1">
              <a:spcBef>
                <a:spcPct val="20000"/>
              </a:spcBef>
              <a:defRPr/>
            </a:pPr>
            <a:endParaRPr lang="ko-KR" altLang="en-US" sz="1800" dirty="0">
              <a:solidFill>
                <a:srgbClr val="000000"/>
              </a:solidFill>
              <a:latin typeface="굴림" charset="-127"/>
              <a:ea typeface="굴림" charset="-127"/>
              <a:sym typeface="Arial" charset="0"/>
            </a:endParaRPr>
          </a:p>
          <a:p>
            <a:pPr marL="352425" indent="-352425" latinLnBrk="1">
              <a:spcBef>
                <a:spcPct val="20000"/>
              </a:spcBef>
              <a:defRPr/>
            </a:pPr>
            <a:endParaRPr lang="ko-KR" altLang="en-US" sz="1800" dirty="0">
              <a:solidFill>
                <a:srgbClr val="000000"/>
              </a:solidFill>
              <a:latin typeface="굴림" charset="-127"/>
              <a:ea typeface="굴림" charset="-127"/>
              <a:sym typeface="Arial" charset="0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043113" y="107950"/>
            <a:ext cx="2449512" cy="5683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cs typeface="+mn-cs"/>
                <a:sym typeface="Arial" charset="0"/>
              </a:defRPr>
            </a:lvl2pPr>
            <a:lvl3pPr marL="1143000" indent="-2286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  <a:sym typeface="Arial" charset="0"/>
              </a:defRPr>
            </a:lvl3pPr>
            <a:lvl4pPr marL="1600200" indent="-2286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  <a:sym typeface="Arial" charset="0"/>
              </a:defRPr>
            </a:lvl4pPr>
            <a:lvl5pPr marL="2057400" indent="-2286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  <a:sym typeface="Arial" charset="0"/>
              </a:defRPr>
            </a:lvl5pPr>
            <a:lvl6pPr marL="2514600" indent="-228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6pPr>
            <a:lvl7pPr marL="2971800" indent="-228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7pPr>
            <a:lvl8pPr marL="3429000" indent="-228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8pPr>
            <a:lvl9pPr marL="3886200" indent="-228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9pPr>
          </a:lstStyle>
          <a:p>
            <a:pPr defTabSz="-45199300" eaLnBrk="1" hangingPunct="1">
              <a:spcBef>
                <a:spcPct val="20000"/>
              </a:spcBef>
              <a:buClrTx/>
              <a:buFontTx/>
              <a:buNone/>
              <a:defRPr/>
            </a:pPr>
            <a:r>
              <a:rPr lang="ko-KR" altLang="en-US" b="1" smtClean="0">
                <a:solidFill>
                  <a:schemeClr val="bg1">
                    <a:lumMod val="50000"/>
                  </a:schemeClr>
                </a:solidFill>
                <a:latin typeface="굴림" charset="-127"/>
                <a:ea typeface="굴림" charset="-127"/>
              </a:rPr>
              <a:t>실습문제</a:t>
            </a:r>
            <a:endParaRPr lang="ko-KR" altLang="en-US" b="1" dirty="0" smtClean="0">
              <a:solidFill>
                <a:schemeClr val="bg1">
                  <a:lumMod val="50000"/>
                </a:schemeClr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ChangeArrowheads="1"/>
          </p:cNvSpPr>
          <p:nvPr/>
        </p:nvSpPr>
        <p:spPr bwMode="auto">
          <a:xfrm>
            <a:off x="715963" y="1481138"/>
            <a:ext cx="7769225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atinLnBrk="1">
              <a:spcBef>
                <a:spcPct val="20000"/>
              </a:spcBef>
            </a:pPr>
            <a:r>
              <a:rPr lang="en-US" altLang="ko-KR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4. </a:t>
            </a: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두 수를 입력받아 최대공약수를 출력하는 프로그램을 작성하라</a:t>
            </a:r>
            <a:r>
              <a:rPr lang="ko-KR" altLang="en-US" sz="1800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Arial" charset="0"/>
              </a:rPr>
              <a:t>.</a:t>
            </a:r>
          </a:p>
          <a:p>
            <a:pPr latinLnBrk="1">
              <a:spcBef>
                <a:spcPct val="20000"/>
              </a:spcBef>
            </a:pPr>
            <a:endParaRPr lang="ko-KR" altLang="en-US" sz="1800">
              <a:solidFill>
                <a:srgbClr val="000000"/>
              </a:solidFill>
              <a:latin typeface="굴림" charset="-127"/>
              <a:ea typeface="굴림" charset="-127"/>
              <a:sym typeface="Arial" charset="0"/>
            </a:endParaRPr>
          </a:p>
          <a:p>
            <a:pPr latinLnBrk="1">
              <a:spcBef>
                <a:spcPct val="20000"/>
              </a:spcBef>
            </a:pP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    예</a:t>
            </a:r>
            <a:r>
              <a:rPr lang="ko-KR" altLang="en-US" sz="1800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Arial" charset="0"/>
              </a:rPr>
              <a:t>)</a:t>
            </a: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 </a:t>
            </a:r>
            <a:r>
              <a:rPr lang="ko-KR" altLang="en-US" sz="1800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Arial" charset="0"/>
              </a:rPr>
              <a:t>&gt;</a:t>
            </a: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 6 15</a:t>
            </a:r>
          </a:p>
          <a:p>
            <a:pPr latinLnBrk="1">
              <a:spcBef>
                <a:spcPct val="20000"/>
              </a:spcBef>
            </a:pP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	6 </a:t>
            </a:r>
            <a:r>
              <a:rPr lang="ko-KR" altLang="en-US" sz="1800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Arial" charset="0"/>
              </a:rPr>
              <a:t>:</a:t>
            </a: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 1</a:t>
            </a:r>
            <a:r>
              <a:rPr lang="ko-KR" altLang="en-US" sz="1800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Arial" charset="0"/>
              </a:rPr>
              <a:t>,</a:t>
            </a: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2</a:t>
            </a:r>
            <a:r>
              <a:rPr lang="ko-KR" altLang="en-US" sz="1800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Arial" charset="0"/>
              </a:rPr>
              <a:t>,</a:t>
            </a: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3</a:t>
            </a:r>
            <a:r>
              <a:rPr lang="ko-KR" altLang="en-US" sz="1800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Arial" charset="0"/>
              </a:rPr>
              <a:t>,</a:t>
            </a: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6</a:t>
            </a:r>
          </a:p>
          <a:p>
            <a:pPr latinLnBrk="1">
              <a:spcBef>
                <a:spcPct val="20000"/>
              </a:spcBef>
            </a:pP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	15 </a:t>
            </a:r>
            <a:r>
              <a:rPr lang="ko-KR" altLang="en-US" sz="1800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Arial" charset="0"/>
              </a:rPr>
              <a:t>:</a:t>
            </a: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 1</a:t>
            </a:r>
            <a:r>
              <a:rPr lang="ko-KR" altLang="en-US" sz="1800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Arial" charset="0"/>
              </a:rPr>
              <a:t>,</a:t>
            </a: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3</a:t>
            </a:r>
            <a:r>
              <a:rPr lang="ko-KR" altLang="en-US" sz="1800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Arial" charset="0"/>
              </a:rPr>
              <a:t>,</a:t>
            </a: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5</a:t>
            </a:r>
            <a:r>
              <a:rPr lang="ko-KR" altLang="en-US" sz="1800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Arial" charset="0"/>
              </a:rPr>
              <a:t>,</a:t>
            </a: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15</a:t>
            </a:r>
          </a:p>
          <a:p>
            <a:pPr latinLnBrk="1">
              <a:spcBef>
                <a:spcPct val="20000"/>
              </a:spcBef>
            </a:pP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	6과 15의 최대공약수는 3입니다</a:t>
            </a:r>
            <a:r>
              <a:rPr lang="ko-KR" altLang="en-US" sz="1800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Arial" charset="0"/>
              </a:rPr>
              <a:t>.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043113" y="107950"/>
            <a:ext cx="2449512" cy="5683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cs typeface="+mn-cs"/>
                <a:sym typeface="Arial" charset="0"/>
              </a:defRPr>
            </a:lvl2pPr>
            <a:lvl3pPr marL="1143000" indent="-2286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  <a:sym typeface="Arial" charset="0"/>
              </a:defRPr>
            </a:lvl3pPr>
            <a:lvl4pPr marL="1600200" indent="-2286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  <a:sym typeface="Arial" charset="0"/>
              </a:defRPr>
            </a:lvl4pPr>
            <a:lvl5pPr marL="2057400" indent="-2286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  <a:sym typeface="Arial" charset="0"/>
              </a:defRPr>
            </a:lvl5pPr>
            <a:lvl6pPr marL="2514600" indent="-228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6pPr>
            <a:lvl7pPr marL="2971800" indent="-228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7pPr>
            <a:lvl8pPr marL="3429000" indent="-228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8pPr>
            <a:lvl9pPr marL="3886200" indent="-228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9pPr>
          </a:lstStyle>
          <a:p>
            <a:pPr defTabSz="-45199300" eaLnBrk="1" hangingPunct="1">
              <a:spcBef>
                <a:spcPct val="20000"/>
              </a:spcBef>
              <a:buClrTx/>
              <a:buFontTx/>
              <a:buNone/>
              <a:defRPr/>
            </a:pPr>
            <a:r>
              <a:rPr lang="ko-KR" altLang="en-US" b="1" smtClean="0">
                <a:solidFill>
                  <a:schemeClr val="bg1">
                    <a:lumMod val="50000"/>
                  </a:schemeClr>
                </a:solidFill>
                <a:latin typeface="굴림" charset="-127"/>
                <a:ea typeface="굴림" charset="-127"/>
              </a:rPr>
              <a:t>실습문제</a:t>
            </a:r>
            <a:endParaRPr lang="ko-KR" altLang="en-US" b="1" dirty="0" smtClean="0">
              <a:solidFill>
                <a:schemeClr val="bg1">
                  <a:lumMod val="50000"/>
                </a:schemeClr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ChangeArrowheads="1"/>
          </p:cNvSpPr>
          <p:nvPr/>
        </p:nvSpPr>
        <p:spPr bwMode="auto">
          <a:xfrm>
            <a:off x="717550" y="1482725"/>
            <a:ext cx="7770813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-45199300" latinLnBrk="1">
              <a:spcBef>
                <a:spcPct val="20000"/>
              </a:spcBef>
            </a:pPr>
            <a:r>
              <a:rPr lang="en-US" altLang="ko-KR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5. </a:t>
            </a: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키보드로부터 임의의 문자를 입력받고 그 문자보다 알파벳 순위가 낮은</a:t>
            </a:r>
          </a:p>
          <a:p>
            <a:pPr defTabSz="-45199300" latinLnBrk="1">
              <a:spcBef>
                <a:spcPct val="20000"/>
              </a:spcBef>
            </a:pP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    모든 문자를 출력하는 프로그램을 작성하라.</a:t>
            </a:r>
          </a:p>
          <a:p>
            <a:pPr defTabSz="-45199300" latinLnBrk="1">
              <a:spcBef>
                <a:spcPct val="20000"/>
              </a:spcBef>
            </a:pPr>
            <a:endParaRPr lang="ko-KR" altLang="en-US" sz="1800">
              <a:solidFill>
                <a:srgbClr val="000000"/>
              </a:solidFill>
              <a:latin typeface="굴림" charset="-127"/>
              <a:ea typeface="굴림" charset="-127"/>
              <a:sym typeface="Arial" charset="0"/>
            </a:endParaRPr>
          </a:p>
          <a:p>
            <a:pPr defTabSz="-45199300" latinLnBrk="1">
              <a:spcBef>
                <a:spcPct val="20000"/>
              </a:spcBef>
            </a:pP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    예) &gt; e</a:t>
            </a:r>
          </a:p>
          <a:p>
            <a:pPr defTabSz="-45199300" latinLnBrk="1">
              <a:spcBef>
                <a:spcPct val="20000"/>
              </a:spcBef>
            </a:pP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	abcde</a:t>
            </a:r>
          </a:p>
          <a:p>
            <a:pPr defTabSz="-45199300" latinLnBrk="1">
              <a:spcBef>
                <a:spcPct val="20000"/>
              </a:spcBef>
            </a:pP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	abcd</a:t>
            </a:r>
          </a:p>
          <a:p>
            <a:pPr defTabSz="-45199300" latinLnBrk="1">
              <a:spcBef>
                <a:spcPct val="20000"/>
              </a:spcBef>
            </a:pP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	abc</a:t>
            </a:r>
          </a:p>
          <a:p>
            <a:pPr defTabSz="-45199300" latinLnBrk="1">
              <a:spcBef>
                <a:spcPct val="20000"/>
              </a:spcBef>
            </a:pP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	ab</a:t>
            </a:r>
          </a:p>
          <a:p>
            <a:pPr defTabSz="-45199300" latinLnBrk="1">
              <a:spcBef>
                <a:spcPct val="20000"/>
              </a:spcBef>
            </a:pP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	a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043113" y="107950"/>
            <a:ext cx="2449512" cy="5683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cs typeface="+mn-cs"/>
                <a:sym typeface="Arial" charset="0"/>
              </a:defRPr>
            </a:lvl2pPr>
            <a:lvl3pPr marL="1143000" indent="-2286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  <a:sym typeface="Arial" charset="0"/>
              </a:defRPr>
            </a:lvl3pPr>
            <a:lvl4pPr marL="1600200" indent="-2286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  <a:sym typeface="Arial" charset="0"/>
              </a:defRPr>
            </a:lvl4pPr>
            <a:lvl5pPr marL="2057400" indent="-2286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  <a:sym typeface="Arial" charset="0"/>
              </a:defRPr>
            </a:lvl5pPr>
            <a:lvl6pPr marL="2514600" indent="-228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6pPr>
            <a:lvl7pPr marL="2971800" indent="-228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7pPr>
            <a:lvl8pPr marL="3429000" indent="-228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8pPr>
            <a:lvl9pPr marL="3886200" indent="-228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9pPr>
          </a:lstStyle>
          <a:p>
            <a:pPr defTabSz="-45199300" eaLnBrk="1" hangingPunct="1">
              <a:spcBef>
                <a:spcPct val="20000"/>
              </a:spcBef>
              <a:buClrTx/>
              <a:buFontTx/>
              <a:buNone/>
              <a:defRPr/>
            </a:pPr>
            <a:r>
              <a:rPr lang="ko-KR" altLang="en-US" b="1" smtClean="0">
                <a:solidFill>
                  <a:schemeClr val="bg1">
                    <a:lumMod val="50000"/>
                  </a:schemeClr>
                </a:solidFill>
                <a:latin typeface="굴림" charset="-127"/>
                <a:ea typeface="굴림" charset="-127"/>
              </a:rPr>
              <a:t>실습문제</a:t>
            </a:r>
            <a:endParaRPr lang="ko-KR" altLang="en-US" b="1" dirty="0" smtClean="0">
              <a:solidFill>
                <a:schemeClr val="bg1">
                  <a:lumMod val="50000"/>
                </a:schemeClr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ChangeArrowheads="1"/>
          </p:cNvSpPr>
          <p:nvPr/>
        </p:nvSpPr>
        <p:spPr bwMode="auto">
          <a:xfrm>
            <a:off x="715963" y="1481138"/>
            <a:ext cx="7788275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atinLnBrk="1">
              <a:spcBef>
                <a:spcPct val="20000"/>
              </a:spcBef>
            </a:pP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7</a:t>
            </a:r>
            <a:r>
              <a:rPr lang="ko-KR" altLang="en-US" sz="1800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Arial" charset="0"/>
              </a:rPr>
              <a:t>.</a:t>
            </a: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 홀수를 한개 입력받아 다음과 같이 </a:t>
            </a:r>
            <a:r>
              <a:rPr lang="ko-KR" altLang="en-US" sz="1800">
                <a:solidFill>
                  <a:srgbClr val="000000"/>
                </a:solidFill>
                <a:latin typeface="바탕" pitchFamily="18" charset="-127"/>
                <a:ea typeface="굴림" charset="-127"/>
                <a:sym typeface="Arial" charset="0"/>
              </a:rPr>
              <a:t>‘</a:t>
            </a:r>
            <a:r>
              <a:rPr lang="ko-KR" altLang="en-US" sz="1800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Arial" charset="0"/>
              </a:rPr>
              <a:t>*</a:t>
            </a:r>
            <a:r>
              <a:rPr lang="ko-KR" altLang="en-US" sz="1800">
                <a:solidFill>
                  <a:srgbClr val="000000"/>
                </a:solidFill>
                <a:latin typeface="바탕" pitchFamily="18" charset="-127"/>
                <a:ea typeface="굴림" charset="-127"/>
                <a:sym typeface="Arial" charset="0"/>
              </a:rPr>
              <a:t>’</a:t>
            </a: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 표 피라미드를 출력하라</a:t>
            </a:r>
          </a:p>
          <a:p>
            <a:pPr latinLnBrk="1">
              <a:spcBef>
                <a:spcPct val="20000"/>
              </a:spcBef>
            </a:pPr>
            <a:endParaRPr lang="ko-KR" altLang="en-US" sz="1800">
              <a:solidFill>
                <a:srgbClr val="000000"/>
              </a:solidFill>
              <a:latin typeface="굴림" charset="-127"/>
              <a:ea typeface="굴림" charset="-127"/>
              <a:sym typeface="Arial" charset="0"/>
            </a:endParaRPr>
          </a:p>
          <a:p>
            <a:pPr latinLnBrk="1">
              <a:spcBef>
                <a:spcPct val="20000"/>
              </a:spcBef>
            </a:pP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    예</a:t>
            </a:r>
            <a:r>
              <a:rPr lang="ko-KR" altLang="en-US" sz="1800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Arial" charset="0"/>
              </a:rPr>
              <a:t>)</a:t>
            </a: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 </a:t>
            </a:r>
            <a:r>
              <a:rPr lang="ko-KR" altLang="en-US" sz="1800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Arial" charset="0"/>
              </a:rPr>
              <a:t>&gt;</a:t>
            </a: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 숫자</a:t>
            </a:r>
            <a:r>
              <a:rPr lang="ko-KR" altLang="en-US" sz="1800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Arial" charset="0"/>
              </a:rPr>
              <a:t>(</a:t>
            </a: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홀수</a:t>
            </a:r>
            <a:r>
              <a:rPr lang="ko-KR" altLang="en-US" sz="1800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Arial" charset="0"/>
              </a:rPr>
              <a:t>)</a:t>
            </a: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를 입력하시오      5</a:t>
            </a:r>
          </a:p>
          <a:p>
            <a:pPr latinLnBrk="1">
              <a:spcBef>
                <a:spcPct val="20000"/>
              </a:spcBef>
            </a:pP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      </a:t>
            </a:r>
            <a:r>
              <a:rPr lang="ko-KR" altLang="en-US" sz="1800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Arial" charset="0"/>
              </a:rPr>
              <a:t>*</a:t>
            </a:r>
          </a:p>
          <a:p>
            <a:pPr latinLnBrk="1">
              <a:spcBef>
                <a:spcPct val="20000"/>
              </a:spcBef>
            </a:pP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     </a:t>
            </a:r>
            <a:r>
              <a:rPr lang="ko-KR" altLang="en-US" sz="1800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Arial" charset="0"/>
              </a:rPr>
              <a:t>***</a:t>
            </a:r>
          </a:p>
          <a:p>
            <a:pPr latinLnBrk="1">
              <a:spcBef>
                <a:spcPct val="20000"/>
              </a:spcBef>
            </a:pP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   </a:t>
            </a:r>
            <a:r>
              <a:rPr lang="ko-KR" altLang="en-US" sz="1800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Arial" charset="0"/>
              </a:rPr>
              <a:t>*****</a:t>
            </a:r>
          </a:p>
          <a:p>
            <a:pPr latinLnBrk="1">
              <a:spcBef>
                <a:spcPct val="20000"/>
              </a:spcBef>
            </a:pPr>
            <a:endParaRPr lang="ko-KR" altLang="en-US" sz="1800">
              <a:solidFill>
                <a:srgbClr val="000000"/>
              </a:solidFill>
              <a:latin typeface="굴림" charset="-127"/>
              <a:ea typeface="굴림" charset="-127"/>
              <a:sym typeface="Arial" charset="0"/>
            </a:endParaRPr>
          </a:p>
          <a:p>
            <a:pPr latinLnBrk="1">
              <a:spcBef>
                <a:spcPct val="20000"/>
              </a:spcBef>
            </a:pP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8</a:t>
            </a:r>
            <a:r>
              <a:rPr lang="ko-KR" altLang="en-US" sz="1800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Arial" charset="0"/>
              </a:rPr>
              <a:t>.</a:t>
            </a: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 문자를 한개 입력받아 다음의 형태로 출력하라</a:t>
            </a:r>
          </a:p>
          <a:p>
            <a:pPr latinLnBrk="1">
              <a:spcBef>
                <a:spcPct val="20000"/>
              </a:spcBef>
            </a:pPr>
            <a:endParaRPr lang="ko-KR" altLang="en-US" sz="1800">
              <a:solidFill>
                <a:srgbClr val="000000"/>
              </a:solidFill>
              <a:latin typeface="굴림" charset="-127"/>
              <a:ea typeface="굴림" charset="-127"/>
              <a:sym typeface="Arial" charset="0"/>
            </a:endParaRPr>
          </a:p>
          <a:p>
            <a:pPr latinLnBrk="1">
              <a:spcBef>
                <a:spcPct val="20000"/>
              </a:spcBef>
            </a:pP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    예</a:t>
            </a:r>
            <a:r>
              <a:rPr lang="ko-KR" altLang="en-US" sz="1800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Arial" charset="0"/>
              </a:rPr>
              <a:t>)</a:t>
            </a: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 </a:t>
            </a:r>
            <a:r>
              <a:rPr lang="ko-KR" altLang="en-US" sz="1800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Arial" charset="0"/>
              </a:rPr>
              <a:t>&gt;</a:t>
            </a: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 문자를 입력하시오      E</a:t>
            </a:r>
          </a:p>
          <a:p>
            <a:pPr latinLnBrk="1">
              <a:spcBef>
                <a:spcPct val="20000"/>
              </a:spcBef>
            </a:pP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      AAAAA</a:t>
            </a:r>
          </a:p>
          <a:p>
            <a:pPr latinLnBrk="1">
              <a:spcBef>
                <a:spcPct val="20000"/>
              </a:spcBef>
            </a:pP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        BBBB</a:t>
            </a:r>
          </a:p>
          <a:p>
            <a:pPr latinLnBrk="1">
              <a:spcBef>
                <a:spcPct val="20000"/>
              </a:spcBef>
            </a:pP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          CCC</a:t>
            </a:r>
          </a:p>
          <a:p>
            <a:pPr latinLnBrk="1">
              <a:spcBef>
                <a:spcPct val="20000"/>
              </a:spcBef>
            </a:pP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            DD</a:t>
            </a:r>
          </a:p>
          <a:p>
            <a:pPr latinLnBrk="1">
              <a:spcBef>
                <a:spcPct val="20000"/>
              </a:spcBef>
            </a:pP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              E</a:t>
            </a:r>
          </a:p>
          <a:p>
            <a:pPr latinLnBrk="1">
              <a:spcBef>
                <a:spcPct val="20000"/>
              </a:spcBef>
            </a:pPr>
            <a:endParaRPr lang="ko-KR" altLang="en-US" sz="1800">
              <a:solidFill>
                <a:srgbClr val="000000"/>
              </a:solidFill>
              <a:latin typeface="굴림" charset="-127"/>
              <a:ea typeface="굴림" charset="-127"/>
              <a:sym typeface="Arial" charset="0"/>
            </a:endParaRPr>
          </a:p>
          <a:p>
            <a:pPr latinLnBrk="1">
              <a:spcBef>
                <a:spcPct val="20000"/>
              </a:spcBef>
            </a:pP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	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043113" y="107950"/>
            <a:ext cx="2449512" cy="5683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cs typeface="+mn-cs"/>
                <a:sym typeface="Arial" charset="0"/>
              </a:defRPr>
            </a:lvl2pPr>
            <a:lvl3pPr marL="1143000" indent="-2286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  <a:sym typeface="Arial" charset="0"/>
              </a:defRPr>
            </a:lvl3pPr>
            <a:lvl4pPr marL="1600200" indent="-2286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  <a:sym typeface="Arial" charset="0"/>
              </a:defRPr>
            </a:lvl4pPr>
            <a:lvl5pPr marL="2057400" indent="-2286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  <a:sym typeface="Arial" charset="0"/>
              </a:defRPr>
            </a:lvl5pPr>
            <a:lvl6pPr marL="2514600" indent="-228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6pPr>
            <a:lvl7pPr marL="2971800" indent="-228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7pPr>
            <a:lvl8pPr marL="3429000" indent="-228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8pPr>
            <a:lvl9pPr marL="3886200" indent="-228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9pPr>
          </a:lstStyle>
          <a:p>
            <a:pPr defTabSz="-45199300" eaLnBrk="1" hangingPunct="1">
              <a:spcBef>
                <a:spcPct val="20000"/>
              </a:spcBef>
              <a:buClrTx/>
              <a:buFontTx/>
              <a:buNone/>
              <a:defRPr/>
            </a:pPr>
            <a:r>
              <a:rPr lang="ko-KR" altLang="en-US" b="1" smtClean="0">
                <a:solidFill>
                  <a:schemeClr val="bg1">
                    <a:lumMod val="50000"/>
                  </a:schemeClr>
                </a:solidFill>
                <a:latin typeface="굴림" charset="-127"/>
                <a:ea typeface="굴림" charset="-127"/>
              </a:rPr>
              <a:t>실습문제</a:t>
            </a:r>
            <a:endParaRPr lang="ko-KR" altLang="en-US" b="1" dirty="0" smtClean="0">
              <a:solidFill>
                <a:schemeClr val="bg1">
                  <a:lumMod val="50000"/>
                </a:schemeClr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ChangeArrowheads="1"/>
          </p:cNvSpPr>
          <p:nvPr/>
        </p:nvSpPr>
        <p:spPr bwMode="auto">
          <a:xfrm>
            <a:off x="715963" y="1481138"/>
            <a:ext cx="7788275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atinLnBrk="1">
              <a:spcBef>
                <a:spcPct val="20000"/>
              </a:spcBef>
            </a:pPr>
            <a:r>
              <a:rPr lang="en-US" altLang="ko-KR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b</a:t>
            </a:r>
            <a:r>
              <a:rPr lang="ko-KR" altLang="en-US" sz="1800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Arial" charset="0"/>
              </a:rPr>
              <a:t>.</a:t>
            </a: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 파일을 이용하여 이름, 과목명과 점수를 입력받고 </a:t>
            </a:r>
          </a:p>
          <a:p>
            <a:pPr latinLnBrk="1">
              <a:spcBef>
                <a:spcPct val="20000"/>
              </a:spcBef>
            </a:pP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   과목별 합계 및 평균을 계산하여 석차를 구한 후  예시와 같이 </a:t>
            </a:r>
            <a:endParaRPr lang="en-US" altLang="ko-KR" sz="1800">
              <a:solidFill>
                <a:srgbClr val="000000"/>
              </a:solidFill>
              <a:latin typeface="굴림" charset="-127"/>
              <a:ea typeface="굴림" charset="-127"/>
              <a:sym typeface="Arial" charset="0"/>
            </a:endParaRPr>
          </a:p>
          <a:p>
            <a:pPr latinLnBrk="1">
              <a:spcBef>
                <a:spcPct val="20000"/>
              </a:spcBef>
            </a:pPr>
            <a:r>
              <a:rPr lang="en-US" altLang="ko-KR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   </a:t>
            </a: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파일에 출력하시오</a:t>
            </a:r>
            <a:r>
              <a:rPr lang="en-US" altLang="ko-KR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. </a:t>
            </a:r>
            <a:endParaRPr lang="ko-KR" altLang="en-US" sz="1800">
              <a:solidFill>
                <a:srgbClr val="000000"/>
              </a:solidFill>
              <a:latin typeface="굴림" charset="-127"/>
              <a:ea typeface="굴림" charset="-127"/>
              <a:sym typeface="Arial" charset="0"/>
            </a:endParaRPr>
          </a:p>
          <a:p>
            <a:pPr latinLnBrk="1">
              <a:spcBef>
                <a:spcPct val="20000"/>
              </a:spcBef>
            </a:pPr>
            <a:endParaRPr lang="ko-KR" altLang="en-US" sz="1800">
              <a:solidFill>
                <a:srgbClr val="000000"/>
              </a:solidFill>
              <a:latin typeface="굴림" charset="-127"/>
              <a:ea typeface="굴림" charset="-127"/>
              <a:sym typeface="Arial" charset="0"/>
            </a:endParaRPr>
          </a:p>
          <a:p>
            <a:pPr latinLnBrk="1">
              <a:spcBef>
                <a:spcPct val="20000"/>
              </a:spcBef>
            </a:pP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.예</a:t>
            </a:r>
            <a:r>
              <a:rPr lang="en-US" altLang="ko-KR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)</a:t>
            </a:r>
            <a:endParaRPr lang="ko-KR" altLang="en-US" sz="1800">
              <a:solidFill>
                <a:srgbClr val="000000"/>
              </a:solidFill>
              <a:latin typeface="굴림" charset="-127"/>
              <a:ea typeface="굴림" charset="-127"/>
              <a:sym typeface="Arial" charset="0"/>
            </a:endParaRPr>
          </a:p>
          <a:p>
            <a:pPr latinLnBrk="1">
              <a:spcBef>
                <a:spcPct val="20000"/>
              </a:spcBef>
            </a:pP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.</a:t>
            </a:r>
            <a:r>
              <a:rPr lang="en-US" altLang="ko-KR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(</a:t>
            </a: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data file 구조 예)</a:t>
            </a:r>
          </a:p>
          <a:p>
            <a:pPr latinLnBrk="1">
              <a:spcBef>
                <a:spcPct val="20000"/>
              </a:spcBef>
            </a:pP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 이름   국어   산수   영어</a:t>
            </a:r>
          </a:p>
          <a:p>
            <a:pPr latinLnBrk="1">
              <a:spcBef>
                <a:spcPct val="20000"/>
              </a:spcBef>
            </a:pP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홍길동  </a:t>
            </a:r>
            <a:r>
              <a:rPr lang="en-US" altLang="ko-KR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90</a:t>
            </a: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     </a:t>
            </a:r>
            <a:r>
              <a:rPr lang="en-US" altLang="ko-KR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90</a:t>
            </a: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     </a:t>
            </a:r>
            <a:r>
              <a:rPr lang="en-US" altLang="ko-KR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90</a:t>
            </a:r>
            <a:endParaRPr lang="ko-KR" altLang="en-US" sz="1800">
              <a:solidFill>
                <a:srgbClr val="000000"/>
              </a:solidFill>
              <a:latin typeface="굴림" charset="-127"/>
              <a:ea typeface="굴림" charset="-127"/>
              <a:sym typeface="Arial" charset="0"/>
            </a:endParaRPr>
          </a:p>
          <a:p>
            <a:pPr latinLnBrk="1">
              <a:spcBef>
                <a:spcPct val="20000"/>
              </a:spcBef>
            </a:pP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:</a:t>
            </a:r>
          </a:p>
          <a:p>
            <a:pPr latinLnBrk="1">
              <a:spcBef>
                <a:spcPct val="20000"/>
              </a:spcBef>
            </a:pP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(</a:t>
            </a: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출력파일</a:t>
            </a:r>
            <a:r>
              <a:rPr lang="en-US" altLang="ko-KR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)</a:t>
            </a:r>
            <a:endParaRPr lang="ko-KR" altLang="en-US" sz="1800">
              <a:solidFill>
                <a:srgbClr val="000000"/>
              </a:solidFill>
              <a:latin typeface="굴림" charset="-127"/>
              <a:ea typeface="굴림" charset="-127"/>
              <a:sym typeface="Arial" charset="0"/>
            </a:endParaRPr>
          </a:p>
          <a:p>
            <a:pPr latinLnBrk="1">
              <a:spcBef>
                <a:spcPct val="20000"/>
              </a:spcBef>
            </a:pPr>
            <a:endParaRPr lang="ko-KR" altLang="en-US" sz="1800">
              <a:solidFill>
                <a:srgbClr val="000000"/>
              </a:solidFill>
              <a:latin typeface="굴림" charset="-127"/>
              <a:ea typeface="굴림" charset="-127"/>
              <a:sym typeface="Arial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857250" y="4900613"/>
          <a:ext cx="6626225" cy="1114425"/>
        </p:xfrm>
        <a:graphic>
          <a:graphicData uri="http://schemas.openxmlformats.org/drawingml/2006/table">
            <a:tbl>
              <a:tblPr/>
              <a:tblGrid>
                <a:gridCol w="936625">
                  <a:extLst>
                    <a:ext uri="{9D8B030D-6E8A-4147-A177-3AD203B41FA5}"/>
                  </a:extLst>
                </a:gridCol>
                <a:gridCol w="1008063">
                  <a:extLst>
                    <a:ext uri="{9D8B030D-6E8A-4147-A177-3AD203B41FA5}"/>
                  </a:extLst>
                </a:gridCol>
                <a:gridCol w="901700">
                  <a:extLst>
                    <a:ext uri="{9D8B030D-6E8A-4147-A177-3AD203B41FA5}"/>
                  </a:extLst>
                </a:gridCol>
                <a:gridCol w="900112">
                  <a:extLst>
                    <a:ext uri="{9D8B030D-6E8A-4147-A177-3AD203B41FA5}"/>
                  </a:extLst>
                </a:gridCol>
                <a:gridCol w="935038">
                  <a:extLst>
                    <a:ext uri="{9D8B030D-6E8A-4147-A177-3AD203B41FA5}"/>
                  </a:extLst>
                </a:gridCol>
                <a:gridCol w="973137">
                  <a:extLst>
                    <a:ext uri="{9D8B030D-6E8A-4147-A177-3AD203B41FA5}"/>
                  </a:extLst>
                </a:gridCol>
                <a:gridCol w="971550">
                  <a:extLst>
                    <a:ext uri="{9D8B030D-6E8A-4147-A177-3AD203B41FA5}"/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이   름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국어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수학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영어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합계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평균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석차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1475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홍길동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90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90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90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270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90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1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371475"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홍기남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85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75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80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240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80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1pPr>
                      <a:lvl2pPr marL="742950" indent="-28575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2pPr>
                      <a:lvl3pPr marL="1143000" indent="-228600">
                        <a:lnSpc>
                          <a:spcPct val="110000"/>
                        </a:lnSpc>
                        <a:spcBef>
                          <a:spcPct val="0"/>
                        </a:spcBef>
                        <a:buClr>
                          <a:schemeClr val="tx1"/>
                        </a:buClr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3pPr>
                      <a:lvl4pPr marL="1600200" indent="-2286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4pPr>
                      <a:lvl5pPr marL="2057400" indent="-228600"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  <a:sym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pitchFamily="50" charset="-127"/>
                          <a:cs typeface="Arial" charset="0"/>
                        </a:rPr>
                        <a:t>2</a:t>
                      </a:r>
                      <a:endParaRPr kumimoji="0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2043113" y="107950"/>
            <a:ext cx="2449512" cy="5683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cs typeface="+mn-cs"/>
                <a:sym typeface="Arial" charset="0"/>
              </a:defRPr>
            </a:lvl2pPr>
            <a:lvl3pPr marL="1143000" indent="-2286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  <a:sym typeface="Arial" charset="0"/>
              </a:defRPr>
            </a:lvl3pPr>
            <a:lvl4pPr marL="1600200" indent="-2286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  <a:sym typeface="Arial" charset="0"/>
              </a:defRPr>
            </a:lvl4pPr>
            <a:lvl5pPr marL="2057400" indent="-2286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  <a:sym typeface="Arial" charset="0"/>
              </a:defRPr>
            </a:lvl5pPr>
            <a:lvl6pPr marL="2514600" indent="-228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6pPr>
            <a:lvl7pPr marL="2971800" indent="-228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7pPr>
            <a:lvl8pPr marL="3429000" indent="-228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8pPr>
            <a:lvl9pPr marL="3886200" indent="-228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9pPr>
          </a:lstStyle>
          <a:p>
            <a:pPr defTabSz="-45199300" eaLnBrk="1" hangingPunct="1">
              <a:spcBef>
                <a:spcPct val="20000"/>
              </a:spcBef>
              <a:buClrTx/>
              <a:buFontTx/>
              <a:buNone/>
              <a:defRPr/>
            </a:pPr>
            <a:r>
              <a:rPr lang="ko-KR" altLang="en-US" b="1" smtClean="0">
                <a:solidFill>
                  <a:schemeClr val="bg1">
                    <a:lumMod val="50000"/>
                  </a:schemeClr>
                </a:solidFill>
                <a:latin typeface="굴림" charset="-127"/>
                <a:ea typeface="굴림" charset="-127"/>
              </a:rPr>
              <a:t>실습문제</a:t>
            </a:r>
            <a:endParaRPr lang="ko-KR" altLang="en-US" b="1" dirty="0" smtClean="0">
              <a:solidFill>
                <a:schemeClr val="bg1">
                  <a:lumMod val="50000"/>
                </a:schemeClr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ChangeArrowheads="1"/>
          </p:cNvSpPr>
          <p:nvPr/>
        </p:nvSpPr>
        <p:spPr bwMode="auto">
          <a:xfrm>
            <a:off x="714375" y="1368425"/>
            <a:ext cx="7786688" cy="457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-45199300" latinLnBrk="1">
              <a:spcBef>
                <a:spcPct val="20000"/>
              </a:spcBef>
            </a:pPr>
            <a:r>
              <a:rPr lang="en-US" altLang="ko-KR" sz="1800">
                <a:solidFill>
                  <a:srgbClr val="000000"/>
                </a:solidFill>
                <a:latin typeface="굴림" charset="-127"/>
                <a:ea typeface="굴림" charset="-127"/>
              </a:rPr>
              <a:t>c</a:t>
            </a:r>
            <a:r>
              <a:rPr lang="ko-KR" altLang="en-US" sz="1800">
                <a:solidFill>
                  <a:srgbClr val="000000"/>
                </a:solidFill>
                <a:latin typeface="바탕" pitchFamily="18" charset="-127"/>
                <a:ea typeface="굴림" charset="-127"/>
              </a:rPr>
              <a:t>.</a:t>
            </a: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</a:rPr>
              <a:t> 음식 주문</a:t>
            </a:r>
            <a:endParaRPr lang="en-US" altLang="ko-KR" sz="1800">
              <a:solidFill>
                <a:srgbClr val="000000"/>
              </a:solidFill>
              <a:latin typeface="굴림" charset="-127"/>
              <a:ea typeface="굴림" charset="-127"/>
            </a:endParaRPr>
          </a:p>
          <a:p>
            <a:pPr defTabSz="-45199300" latinLnBrk="1">
              <a:spcBef>
                <a:spcPct val="20000"/>
              </a:spcBef>
            </a:pPr>
            <a:r>
              <a:rPr lang="en-US" altLang="ko-KR" sz="1800">
                <a:solidFill>
                  <a:srgbClr val="000000"/>
                </a:solidFill>
                <a:latin typeface="굴림" charset="-127"/>
                <a:ea typeface="굴림" charset="-127"/>
              </a:rPr>
              <a:t>  </a:t>
            </a:r>
          </a:p>
          <a:p>
            <a:pPr defTabSz="-45199300" latinLnBrk="1">
              <a:spcBef>
                <a:spcPct val="20000"/>
              </a:spcBef>
            </a:pP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</a:rPr>
              <a:t>문</a:t>
            </a:r>
            <a:r>
              <a:rPr lang="en-US" altLang="ko-KR" sz="1800">
                <a:solidFill>
                  <a:srgbClr val="000000"/>
                </a:solidFill>
                <a:latin typeface="굴림" charset="-127"/>
                <a:ea typeface="굴림" charset="-127"/>
              </a:rPr>
              <a:t>) </a:t>
            </a: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</a:rPr>
              <a:t>음식 이름과 가격이 표시된 메뉴판이 있을 때</a:t>
            </a:r>
            <a:r>
              <a:rPr lang="en-US" altLang="ko-KR" sz="1800">
                <a:solidFill>
                  <a:srgbClr val="000000"/>
                </a:solidFill>
                <a:latin typeface="굴림" charset="-127"/>
                <a:ea typeface="굴림" charset="-127"/>
              </a:rPr>
              <a:t>, </a:t>
            </a: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</a:rPr>
              <a:t>정해진 금액으로 가능한 모든 주문을 나열하시오</a:t>
            </a:r>
            <a:r>
              <a:rPr lang="en-US" altLang="ko-KR" sz="1800">
                <a:solidFill>
                  <a:srgbClr val="000000"/>
                </a:solidFill>
                <a:latin typeface="굴림" charset="-127"/>
                <a:ea typeface="굴림" charset="-127"/>
              </a:rPr>
              <a:t>. </a:t>
            </a: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</a:rPr>
              <a:t>또 그 경우의 가격을 함께 나열하시오</a:t>
            </a:r>
            <a:endParaRPr lang="en-US" altLang="ko-KR" sz="1800">
              <a:solidFill>
                <a:srgbClr val="000000"/>
              </a:solidFill>
              <a:latin typeface="굴림" charset="-127"/>
              <a:ea typeface="굴림" charset="-127"/>
            </a:endParaRPr>
          </a:p>
          <a:p>
            <a:pPr defTabSz="-45199300" latinLnBrk="1">
              <a:spcBef>
                <a:spcPct val="20000"/>
              </a:spcBef>
            </a:pPr>
            <a:r>
              <a:rPr lang="en-US" altLang="ko-KR" sz="1800">
                <a:solidFill>
                  <a:srgbClr val="000000"/>
                </a:solidFill>
                <a:latin typeface="굴림" charset="-127"/>
                <a:ea typeface="굴림" charset="-127"/>
              </a:rPr>
              <a:t>    </a:t>
            </a:r>
            <a:endParaRPr lang="ko-KR" altLang="en-US" sz="1800">
              <a:solidFill>
                <a:srgbClr val="000000"/>
              </a:solidFill>
              <a:latin typeface="굴림" charset="-127"/>
              <a:ea typeface="굴림" charset="-127"/>
            </a:endParaRPr>
          </a:p>
          <a:p>
            <a:pPr defTabSz="-45199300" latinLnBrk="1">
              <a:spcBef>
                <a:spcPct val="20000"/>
              </a:spcBef>
            </a:pP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</a:rPr>
              <a:t>예</a:t>
            </a:r>
            <a:r>
              <a:rPr lang="en-US" altLang="ko-KR" sz="1800">
                <a:solidFill>
                  <a:srgbClr val="000000"/>
                </a:solidFill>
                <a:latin typeface="굴림" charset="-127"/>
                <a:ea typeface="굴림" charset="-127"/>
              </a:rPr>
              <a:t>)  </a:t>
            </a: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</a:rPr>
              <a:t>짜장면 </a:t>
            </a:r>
            <a:r>
              <a:rPr lang="en-US" altLang="ko-KR" sz="1800">
                <a:solidFill>
                  <a:srgbClr val="000000"/>
                </a:solidFill>
                <a:latin typeface="굴림" charset="-127"/>
                <a:ea typeface="굴림" charset="-127"/>
              </a:rPr>
              <a:t>1000, </a:t>
            </a: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</a:rPr>
              <a:t>우동 </a:t>
            </a:r>
            <a:r>
              <a:rPr lang="en-US" altLang="ko-KR" sz="1800">
                <a:solidFill>
                  <a:srgbClr val="000000"/>
                </a:solidFill>
                <a:latin typeface="굴림" charset="-127"/>
                <a:ea typeface="굴림" charset="-127"/>
              </a:rPr>
              <a:t>2000</a:t>
            </a: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굴림" charset="-127"/>
                <a:ea typeface="굴림" charset="-127"/>
              </a:rPr>
              <a:t>, </a:t>
            </a: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</a:rPr>
              <a:t>짬뽕	 </a:t>
            </a:r>
            <a:r>
              <a:rPr lang="en-US" altLang="ko-KR" sz="1800">
                <a:solidFill>
                  <a:srgbClr val="000000"/>
                </a:solidFill>
                <a:latin typeface="굴림" charset="-127"/>
                <a:ea typeface="굴림" charset="-127"/>
              </a:rPr>
              <a:t>3000</a:t>
            </a:r>
          </a:p>
          <a:p>
            <a:pPr defTabSz="-45199300" latinLnBrk="1">
              <a:spcBef>
                <a:spcPct val="20000"/>
              </a:spcBef>
            </a:pPr>
            <a:r>
              <a:rPr lang="en-US" altLang="ko-KR" sz="1800">
                <a:solidFill>
                  <a:srgbClr val="000000"/>
                </a:solidFill>
                <a:latin typeface="굴림" charset="-127"/>
                <a:ea typeface="굴림" charset="-127"/>
              </a:rPr>
              <a:t> </a:t>
            </a: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</a:rPr>
              <a:t>짜장면 </a:t>
            </a:r>
            <a:r>
              <a:rPr lang="en-US" altLang="ko-KR" sz="1800">
                <a:solidFill>
                  <a:srgbClr val="000000"/>
                </a:solidFill>
                <a:latin typeface="굴림" charset="-127"/>
                <a:ea typeface="굴림" charset="-127"/>
              </a:rPr>
              <a:t>+ </a:t>
            </a: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</a:rPr>
              <a:t>우동    </a:t>
            </a:r>
            <a:r>
              <a:rPr lang="en-US" altLang="ko-KR" sz="1800">
                <a:solidFill>
                  <a:srgbClr val="000000"/>
                </a:solidFill>
                <a:latin typeface="굴림" charset="-127"/>
                <a:ea typeface="굴림" charset="-127"/>
              </a:rPr>
              <a:t>3000</a:t>
            </a:r>
          </a:p>
          <a:p>
            <a:pPr defTabSz="-45199300" latinLnBrk="1">
              <a:spcBef>
                <a:spcPct val="20000"/>
              </a:spcBef>
            </a:pPr>
            <a:r>
              <a:rPr lang="en-US" altLang="ko-KR" sz="1800">
                <a:solidFill>
                  <a:srgbClr val="000000"/>
                </a:solidFill>
                <a:latin typeface="굴림" charset="-127"/>
                <a:ea typeface="굴림" charset="-127"/>
              </a:rPr>
              <a:t> </a:t>
            </a: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</a:rPr>
              <a:t>짜장면 </a:t>
            </a:r>
            <a:r>
              <a:rPr lang="en-US" altLang="ko-KR" sz="1800">
                <a:solidFill>
                  <a:srgbClr val="000000"/>
                </a:solidFill>
                <a:latin typeface="굴림" charset="-127"/>
                <a:ea typeface="굴림" charset="-127"/>
              </a:rPr>
              <a:t>+ </a:t>
            </a: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</a:rPr>
              <a:t>짬뽕    </a:t>
            </a:r>
            <a:r>
              <a:rPr lang="en-US" altLang="ko-KR" sz="1800">
                <a:solidFill>
                  <a:srgbClr val="000000"/>
                </a:solidFill>
                <a:latin typeface="굴림" charset="-127"/>
                <a:ea typeface="굴림" charset="-127"/>
              </a:rPr>
              <a:t>4000  </a:t>
            </a:r>
          </a:p>
          <a:p>
            <a:pPr defTabSz="-45199300" latinLnBrk="1">
              <a:spcBef>
                <a:spcPct val="20000"/>
              </a:spcBef>
            </a:pPr>
            <a:r>
              <a:rPr lang="en-US" altLang="ko-KR" sz="1800">
                <a:solidFill>
                  <a:srgbClr val="000000"/>
                </a:solidFill>
                <a:latin typeface="굴림" charset="-127"/>
                <a:ea typeface="굴림" charset="-127"/>
              </a:rPr>
              <a:t> </a:t>
            </a: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</a:rPr>
              <a:t>우동 </a:t>
            </a:r>
            <a:r>
              <a:rPr lang="en-US" altLang="ko-KR" sz="1800">
                <a:solidFill>
                  <a:srgbClr val="000000"/>
                </a:solidFill>
                <a:latin typeface="굴림" charset="-127"/>
                <a:ea typeface="굴림" charset="-127"/>
              </a:rPr>
              <a:t>+ </a:t>
            </a: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</a:rPr>
              <a:t>짬뽕    </a:t>
            </a:r>
            <a:r>
              <a:rPr lang="en-US" altLang="ko-KR" sz="1800">
                <a:solidFill>
                  <a:srgbClr val="000000"/>
                </a:solidFill>
                <a:latin typeface="굴림" charset="-127"/>
                <a:ea typeface="굴림" charset="-127"/>
              </a:rPr>
              <a:t>5000  </a:t>
            </a:r>
            <a:endParaRPr lang="ko-KR" altLang="en-US" sz="180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043113" y="107950"/>
            <a:ext cx="2449512" cy="5683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cs typeface="+mn-cs"/>
                <a:sym typeface="Arial" charset="0"/>
              </a:defRPr>
            </a:lvl2pPr>
            <a:lvl3pPr marL="1143000" indent="-2286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  <a:sym typeface="Arial" charset="0"/>
              </a:defRPr>
            </a:lvl3pPr>
            <a:lvl4pPr marL="1600200" indent="-2286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  <a:sym typeface="Arial" charset="0"/>
              </a:defRPr>
            </a:lvl4pPr>
            <a:lvl5pPr marL="2057400" indent="-2286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  <a:sym typeface="Arial" charset="0"/>
              </a:defRPr>
            </a:lvl5pPr>
            <a:lvl6pPr marL="2514600" indent="-228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6pPr>
            <a:lvl7pPr marL="2971800" indent="-228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7pPr>
            <a:lvl8pPr marL="3429000" indent="-228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8pPr>
            <a:lvl9pPr marL="3886200" indent="-228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9pPr>
          </a:lstStyle>
          <a:p>
            <a:pPr defTabSz="-45199300" eaLnBrk="1" hangingPunct="1">
              <a:spcBef>
                <a:spcPct val="20000"/>
              </a:spcBef>
              <a:buClrTx/>
              <a:buFontTx/>
              <a:buNone/>
              <a:defRPr/>
            </a:pPr>
            <a:r>
              <a:rPr lang="ko-KR" altLang="en-US" b="1" smtClean="0">
                <a:solidFill>
                  <a:schemeClr val="bg1">
                    <a:lumMod val="50000"/>
                  </a:schemeClr>
                </a:solidFill>
                <a:latin typeface="굴림" charset="-127"/>
                <a:ea typeface="굴림" charset="-127"/>
              </a:rPr>
              <a:t>실습문제</a:t>
            </a:r>
            <a:endParaRPr lang="ko-KR" altLang="en-US" b="1" dirty="0" smtClean="0">
              <a:solidFill>
                <a:schemeClr val="bg1">
                  <a:lumMod val="50000"/>
                </a:schemeClr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ChangeArrowheads="1"/>
          </p:cNvSpPr>
          <p:nvPr/>
        </p:nvSpPr>
        <p:spPr bwMode="auto">
          <a:xfrm>
            <a:off x="714375" y="939800"/>
            <a:ext cx="7994650" cy="564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-45199300" latinLnBrk="1">
              <a:spcBef>
                <a:spcPct val="20000"/>
              </a:spcBef>
            </a:pPr>
            <a:r>
              <a:rPr lang="en-US" altLang="ko-KR" sz="1800">
                <a:solidFill>
                  <a:srgbClr val="000000"/>
                </a:solidFill>
                <a:latin typeface="바탕" pitchFamily="18" charset="-127"/>
                <a:ea typeface="굴림" charset="-127"/>
                <a:sym typeface="Arial" charset="0"/>
              </a:rPr>
              <a:t>D</a:t>
            </a:r>
            <a:r>
              <a:rPr lang="ko-KR" altLang="en-US" sz="1800">
                <a:solidFill>
                  <a:srgbClr val="000000"/>
                </a:solidFill>
                <a:latin typeface="바탕" pitchFamily="18" charset="-127"/>
                <a:ea typeface="굴림" charset="-127"/>
                <a:sym typeface="Arial" charset="0"/>
              </a:rPr>
              <a:t>.</a:t>
            </a: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 메뉴 시스템</a:t>
            </a:r>
            <a:endParaRPr lang="en-US" altLang="ko-KR" sz="1800">
              <a:solidFill>
                <a:srgbClr val="000000"/>
              </a:solidFill>
              <a:latin typeface="굴림" charset="-127"/>
              <a:ea typeface="굴림" charset="-127"/>
              <a:sym typeface="Arial" charset="0"/>
            </a:endParaRPr>
          </a:p>
          <a:p>
            <a:pPr defTabSz="-45199300" latinLnBrk="1">
              <a:spcBef>
                <a:spcPct val="20000"/>
              </a:spcBef>
            </a:pPr>
            <a:endParaRPr lang="en-US" altLang="ko-KR" sz="1800">
              <a:solidFill>
                <a:srgbClr val="000000"/>
              </a:solidFill>
              <a:latin typeface="굴림" charset="-127"/>
              <a:ea typeface="굴림" charset="-127"/>
              <a:sym typeface="Arial" charset="0"/>
            </a:endParaRPr>
          </a:p>
          <a:p>
            <a:pPr defTabSz="-45199300" latinLnBrk="1">
              <a:spcBef>
                <a:spcPct val="20000"/>
              </a:spcBef>
            </a:pPr>
            <a:r>
              <a:rPr lang="en-US" altLang="ko-KR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  3</a:t>
            </a: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가지 이상의 수행 가능한 기능을 메뉴로 표시하고</a:t>
            </a:r>
            <a:r>
              <a:rPr lang="en-US" altLang="ko-KR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, </a:t>
            </a: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메뉴 선택시 </a:t>
            </a:r>
            <a:endParaRPr lang="en-US" altLang="ko-KR" sz="1800">
              <a:solidFill>
                <a:srgbClr val="000000"/>
              </a:solidFill>
              <a:latin typeface="굴림" charset="-127"/>
              <a:ea typeface="굴림" charset="-127"/>
              <a:sym typeface="Arial" charset="0"/>
            </a:endParaRPr>
          </a:p>
          <a:p>
            <a:pPr defTabSz="-45199300" latinLnBrk="1">
              <a:spcBef>
                <a:spcPct val="20000"/>
              </a:spcBef>
            </a:pP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해당 기능을 수행하도록 프로그램을 구성하라</a:t>
            </a:r>
            <a:endParaRPr lang="en-US" altLang="ko-KR" sz="1800">
              <a:solidFill>
                <a:srgbClr val="000000"/>
              </a:solidFill>
              <a:latin typeface="굴림" charset="-127"/>
              <a:ea typeface="굴림" charset="-127"/>
              <a:sym typeface="Arial" charset="0"/>
            </a:endParaRPr>
          </a:p>
          <a:p>
            <a:pPr defTabSz="-45199300" latinLnBrk="1">
              <a:spcBef>
                <a:spcPct val="20000"/>
              </a:spcBef>
            </a:pPr>
            <a:endParaRPr lang="ko-KR" altLang="en-US" sz="1800">
              <a:solidFill>
                <a:srgbClr val="000000"/>
              </a:solidFill>
              <a:latin typeface="굴림" charset="-127"/>
              <a:ea typeface="굴림" charset="-127"/>
              <a:sym typeface="Arial" charset="0"/>
            </a:endParaRPr>
          </a:p>
          <a:p>
            <a:pPr defTabSz="-45199300" latinLnBrk="1">
              <a:spcBef>
                <a:spcPct val="20000"/>
              </a:spcBef>
            </a:pP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예) </a:t>
            </a:r>
            <a:r>
              <a:rPr lang="en-US" altLang="ko-KR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1) </a:t>
            </a: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두 수의 최대공약수 구하기</a:t>
            </a:r>
            <a:endParaRPr lang="en-US" altLang="ko-KR" sz="1800">
              <a:solidFill>
                <a:srgbClr val="000000"/>
              </a:solidFill>
              <a:latin typeface="굴림" charset="-127"/>
              <a:ea typeface="굴림" charset="-127"/>
              <a:sym typeface="Arial" charset="0"/>
            </a:endParaRPr>
          </a:p>
          <a:p>
            <a:pPr defTabSz="-45199300" latinLnBrk="1">
              <a:spcBef>
                <a:spcPct val="20000"/>
              </a:spcBef>
            </a:pPr>
            <a:r>
              <a:rPr lang="en-US" altLang="ko-KR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     2) ‘*’ </a:t>
            </a: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기호로 피라미드 출력하기</a:t>
            </a:r>
            <a:endParaRPr lang="en-US" altLang="ko-KR" sz="1800">
              <a:solidFill>
                <a:srgbClr val="000000"/>
              </a:solidFill>
              <a:latin typeface="굴림" charset="-127"/>
              <a:ea typeface="굴림" charset="-127"/>
              <a:sym typeface="Arial" charset="0"/>
            </a:endParaRPr>
          </a:p>
          <a:p>
            <a:pPr defTabSz="-45199300" latinLnBrk="1">
              <a:spcBef>
                <a:spcPct val="20000"/>
              </a:spcBef>
            </a:pPr>
            <a:r>
              <a:rPr lang="en-US" altLang="ko-KR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     3) </a:t>
            </a: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구구단 표 만들기</a:t>
            </a:r>
            <a:endParaRPr lang="en-US" altLang="ko-KR" sz="1800">
              <a:solidFill>
                <a:srgbClr val="000000"/>
              </a:solidFill>
              <a:latin typeface="굴림" charset="-127"/>
              <a:ea typeface="굴림" charset="-127"/>
              <a:sym typeface="Arial" charset="0"/>
            </a:endParaRPr>
          </a:p>
          <a:p>
            <a:pPr defTabSz="-45199300" latinLnBrk="1">
              <a:spcBef>
                <a:spcPct val="20000"/>
              </a:spcBef>
            </a:pPr>
            <a:r>
              <a:rPr lang="en-US" altLang="ko-KR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     Q) </a:t>
            </a: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프로그램 끝내기</a:t>
            </a:r>
            <a:endParaRPr lang="en-US" altLang="ko-KR" sz="1800">
              <a:solidFill>
                <a:srgbClr val="000000"/>
              </a:solidFill>
              <a:latin typeface="굴림" charset="-127"/>
              <a:ea typeface="굴림" charset="-127"/>
              <a:sym typeface="Arial" charset="0"/>
            </a:endParaRPr>
          </a:p>
          <a:p>
            <a:pPr defTabSz="-45199300" latinLnBrk="1">
              <a:spcBef>
                <a:spcPct val="20000"/>
              </a:spcBef>
            </a:pPr>
            <a:endParaRPr lang="ko-KR" altLang="en-US" sz="1800">
              <a:solidFill>
                <a:srgbClr val="000000"/>
              </a:solidFill>
              <a:latin typeface="굴림" charset="-127"/>
              <a:ea typeface="굴림" charset="-127"/>
              <a:sym typeface="Arial" charset="0"/>
            </a:endParaRPr>
          </a:p>
          <a:p>
            <a:pPr defTabSz="-45199300" latinLnBrk="1">
              <a:spcBef>
                <a:spcPct val="20000"/>
              </a:spcBef>
            </a:pPr>
            <a:r>
              <a:rPr lang="en-US" altLang="ko-KR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    </a:t>
            </a: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선택</a:t>
            </a:r>
            <a:r>
              <a:rPr lang="en-US" altLang="ko-KR" sz="1800">
                <a:solidFill>
                  <a:srgbClr val="000000"/>
                </a:solidFill>
                <a:latin typeface="굴림" charset="-127"/>
                <a:ea typeface="굴림" charset="-127"/>
                <a:sym typeface="Wingdings" pitchFamily="2" charset="2"/>
              </a:rPr>
              <a:t> 1</a:t>
            </a:r>
          </a:p>
          <a:p>
            <a:pPr defTabSz="-45199300" latinLnBrk="1">
              <a:spcBef>
                <a:spcPct val="20000"/>
              </a:spcBef>
            </a:pP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     최대공약수를 구할 두 수를 입력하세요</a:t>
            </a:r>
            <a:r>
              <a:rPr lang="en-US" altLang="ko-KR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.</a:t>
            </a:r>
            <a:endParaRPr lang="ko-KR" altLang="en-US" sz="1800">
              <a:solidFill>
                <a:srgbClr val="000000"/>
              </a:solidFill>
              <a:latin typeface="Times New Roman" pitchFamily="18" charset="0"/>
              <a:ea typeface="굴림" charset="-127"/>
              <a:sym typeface="Arial" charset="0"/>
            </a:endParaRPr>
          </a:p>
          <a:p>
            <a:pPr defTabSz="-45199300" latinLnBrk="1">
              <a:spcBef>
                <a:spcPct val="20000"/>
              </a:spcBef>
            </a:pPr>
            <a:r>
              <a:rPr lang="en-US" altLang="ko-KR" sz="1800">
                <a:solidFill>
                  <a:srgbClr val="000000"/>
                </a:solidFill>
                <a:latin typeface="굴림" charset="-127"/>
                <a:ea typeface="굴림" charset="-127"/>
                <a:sym typeface="Wingdings" pitchFamily="2" charset="2"/>
              </a:rPr>
              <a:t>    </a:t>
            </a: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 6 15</a:t>
            </a:r>
          </a:p>
          <a:p>
            <a:pPr defTabSz="-45199300" latinLnBrk="1">
              <a:spcBef>
                <a:spcPct val="20000"/>
              </a:spcBef>
            </a:pP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        	6 </a:t>
            </a:r>
            <a:r>
              <a:rPr lang="ko-KR" altLang="en-US" sz="1800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Arial" charset="0"/>
              </a:rPr>
              <a:t>:</a:t>
            </a: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 1</a:t>
            </a:r>
            <a:r>
              <a:rPr lang="ko-KR" altLang="en-US" sz="1800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Arial" charset="0"/>
              </a:rPr>
              <a:t>,</a:t>
            </a: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2</a:t>
            </a:r>
            <a:r>
              <a:rPr lang="ko-KR" altLang="en-US" sz="1800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Arial" charset="0"/>
              </a:rPr>
              <a:t>,</a:t>
            </a: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3</a:t>
            </a:r>
            <a:r>
              <a:rPr lang="ko-KR" altLang="en-US" sz="1800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Arial" charset="0"/>
              </a:rPr>
              <a:t>,</a:t>
            </a: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6</a:t>
            </a:r>
          </a:p>
          <a:p>
            <a:pPr defTabSz="-45199300" latinLnBrk="1">
              <a:spcBef>
                <a:spcPct val="20000"/>
              </a:spcBef>
            </a:pP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       	15 </a:t>
            </a:r>
            <a:r>
              <a:rPr lang="ko-KR" altLang="en-US" sz="1800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Arial" charset="0"/>
              </a:rPr>
              <a:t>:</a:t>
            </a: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 1</a:t>
            </a:r>
            <a:r>
              <a:rPr lang="ko-KR" altLang="en-US" sz="1800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Arial" charset="0"/>
              </a:rPr>
              <a:t>,</a:t>
            </a: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3</a:t>
            </a:r>
            <a:r>
              <a:rPr lang="ko-KR" altLang="en-US" sz="1800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Arial" charset="0"/>
              </a:rPr>
              <a:t>,</a:t>
            </a: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5</a:t>
            </a:r>
            <a:r>
              <a:rPr lang="ko-KR" altLang="en-US" sz="1800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Arial" charset="0"/>
              </a:rPr>
              <a:t>,</a:t>
            </a: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15</a:t>
            </a:r>
          </a:p>
          <a:p>
            <a:pPr defTabSz="-45199300" latinLnBrk="1">
              <a:spcBef>
                <a:spcPct val="20000"/>
              </a:spcBef>
            </a:pP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	       6과 15의 최대공약수는 3입니다</a:t>
            </a:r>
            <a:r>
              <a:rPr lang="ko-KR" altLang="en-US" sz="1800">
                <a:solidFill>
                  <a:srgbClr val="000000"/>
                </a:solidFill>
                <a:latin typeface="Times New Roman" pitchFamily="18" charset="0"/>
                <a:ea typeface="굴림" charset="-127"/>
                <a:sym typeface="Arial" charset="0"/>
              </a:rPr>
              <a:t>.</a:t>
            </a:r>
            <a:endParaRPr lang="ko-KR" altLang="en-US" sz="1800">
              <a:solidFill>
                <a:srgbClr val="000000"/>
              </a:solidFill>
              <a:latin typeface="굴림" charset="-127"/>
              <a:ea typeface="굴림" charset="-127"/>
              <a:sym typeface="Arial" charset="0"/>
            </a:endParaRPr>
          </a:p>
          <a:p>
            <a:pPr defTabSz="-45199300" latinLnBrk="1">
              <a:spcBef>
                <a:spcPct val="20000"/>
              </a:spcBef>
            </a:pPr>
            <a:r>
              <a:rPr lang="en-US" altLang="ko-KR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    </a:t>
            </a: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선택</a:t>
            </a:r>
            <a:r>
              <a:rPr lang="en-US" altLang="ko-KR" sz="1800">
                <a:solidFill>
                  <a:srgbClr val="000000"/>
                </a:solidFill>
                <a:latin typeface="굴림" charset="-127"/>
                <a:ea typeface="굴림" charset="-127"/>
                <a:sym typeface="Wingdings" pitchFamily="2" charset="2"/>
              </a:rPr>
              <a:t> </a:t>
            </a:r>
            <a:endParaRPr lang="ko-KR" altLang="en-US" sz="1800">
              <a:solidFill>
                <a:srgbClr val="000000"/>
              </a:solidFill>
              <a:latin typeface="굴림" charset="-127"/>
              <a:ea typeface="굴림" charset="-127"/>
              <a:sym typeface="Arial" charset="0"/>
            </a:endParaRPr>
          </a:p>
          <a:p>
            <a:pPr defTabSz="-45199300" latinLnBrk="1">
              <a:spcBef>
                <a:spcPct val="20000"/>
              </a:spcBef>
            </a:pPr>
            <a:r>
              <a:rPr lang="ko-KR" altLang="en-US" sz="1800">
                <a:solidFill>
                  <a:srgbClr val="000000"/>
                </a:solidFill>
                <a:latin typeface="굴림" charset="-127"/>
                <a:ea typeface="굴림" charset="-127"/>
                <a:sym typeface="Arial" charset="0"/>
              </a:rPr>
              <a:t>	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043113" y="107950"/>
            <a:ext cx="2449512" cy="5683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742950" indent="-28575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cs typeface="+mn-cs"/>
                <a:sym typeface="Arial" charset="0"/>
              </a:defRPr>
            </a:lvl2pPr>
            <a:lvl3pPr marL="1143000" indent="-2286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  <a:sym typeface="Arial" charset="0"/>
              </a:defRPr>
            </a:lvl3pPr>
            <a:lvl4pPr marL="1600200" indent="-2286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  <a:sym typeface="Arial" charset="0"/>
              </a:defRPr>
            </a:lvl4pPr>
            <a:lvl5pPr marL="2057400" indent="-228600" algn="l" rtl="0" eaLnBrk="0" fontAlgn="base" latinLnBrk="1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  <a:sym typeface="Arial" charset="0"/>
              </a:defRPr>
            </a:lvl5pPr>
            <a:lvl6pPr marL="2514600" indent="-228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6pPr>
            <a:lvl7pPr marL="2971800" indent="-228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7pPr>
            <a:lvl8pPr marL="3429000" indent="-228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8pPr>
            <a:lvl9pPr marL="3886200" indent="-228600" algn="l" rtl="0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  <a:sym typeface="Arial" pitchFamily="34" charset="0"/>
              </a:defRPr>
            </a:lvl9pPr>
          </a:lstStyle>
          <a:p>
            <a:pPr defTabSz="-45199300" eaLnBrk="1" hangingPunct="1">
              <a:spcBef>
                <a:spcPct val="20000"/>
              </a:spcBef>
              <a:buClrTx/>
              <a:buFontTx/>
              <a:buNone/>
              <a:defRPr/>
            </a:pPr>
            <a:r>
              <a:rPr lang="ko-KR" altLang="en-US" b="1" smtClean="0">
                <a:solidFill>
                  <a:schemeClr val="bg1">
                    <a:lumMod val="50000"/>
                  </a:schemeClr>
                </a:solidFill>
                <a:latin typeface="굴림" charset="-127"/>
                <a:ea typeface="굴림" charset="-127"/>
              </a:rPr>
              <a:t>실습문제</a:t>
            </a:r>
            <a:endParaRPr lang="ko-KR" altLang="en-US" b="1" dirty="0" smtClean="0">
              <a:solidFill>
                <a:schemeClr val="bg1">
                  <a:lumMod val="50000"/>
                </a:schemeClr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내용 4개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내용 4개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1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1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내용 4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내용 4개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내용 4개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내용 4개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내용 4개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내용 4개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 4개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 4개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 4개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 4개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 4개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내용 4개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6364</TotalTime>
  <Pages>16</Pages>
  <Words>507</Words>
  <Application>Microsoft Office PowerPoint</Application>
  <PresentationFormat>사용자 지정</PresentationFormat>
  <Paragraphs>142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Arial</vt:lpstr>
      <vt:lpstr>맑은 고딕</vt:lpstr>
      <vt:lpstr>굴림</vt:lpstr>
      <vt:lpstr>Times New Roman</vt:lpstr>
      <vt:lpstr>바탕</vt:lpstr>
      <vt:lpstr>Wingdings</vt:lpstr>
      <vt:lpstr>내용 4개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</dc:creator>
  <cp:lastModifiedBy>Wardell Lee</cp:lastModifiedBy>
  <cp:revision>20</cp:revision>
  <cp:lastPrinted>1601-01-01T00:00:00Z</cp:lastPrinted>
  <dcterms:created xsi:type="dcterms:W3CDTF">2004-02-18T18:20:36Z</dcterms:created>
  <dcterms:modified xsi:type="dcterms:W3CDTF">2022-09-26T15:51:20Z</dcterms:modified>
</cp:coreProperties>
</file>