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9" r:id="rId2"/>
    <p:sldId id="300" r:id="rId3"/>
    <p:sldId id="282" r:id="rId4"/>
    <p:sldId id="327" r:id="rId5"/>
    <p:sldId id="329" r:id="rId6"/>
    <p:sldId id="331" r:id="rId7"/>
    <p:sldId id="333" r:id="rId8"/>
    <p:sldId id="344" r:id="rId9"/>
    <p:sldId id="334" r:id="rId10"/>
    <p:sldId id="336" r:id="rId11"/>
    <p:sldId id="337" r:id="rId12"/>
    <p:sldId id="338" r:id="rId13"/>
    <p:sldId id="339" r:id="rId14"/>
    <p:sldId id="340" r:id="rId15"/>
    <p:sldId id="341" r:id="rId16"/>
    <p:sldId id="345" r:id="rId17"/>
    <p:sldId id="342" r:id="rId18"/>
    <p:sldId id="330" r:id="rId19"/>
    <p:sldId id="335" r:id="rId20"/>
    <p:sldId id="326" r:id="rId21"/>
    <p:sldId id="302" r:id="rId22"/>
    <p:sldId id="310" r:id="rId23"/>
    <p:sldId id="322" r:id="rId24"/>
    <p:sldId id="311" r:id="rId25"/>
    <p:sldId id="308" r:id="rId26"/>
    <p:sldId id="318" r:id="rId27"/>
    <p:sldId id="319" r:id="rId28"/>
    <p:sldId id="324" r:id="rId29"/>
    <p:sldId id="321" r:id="rId30"/>
    <p:sldId id="32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9" autoAdjust="0"/>
  </p:normalViewPr>
  <p:slideViewPr>
    <p:cSldViewPr snapToGrid="0" showGuides="1">
      <p:cViewPr varScale="1">
        <p:scale>
          <a:sx n="90" d="100"/>
          <a:sy n="90" d="100"/>
        </p:scale>
        <p:origin x="1392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alpha val="50196"/>
              </a:schemeClr>
            </a:solidFill>
            <a:ln w="25400">
              <a:solidFill>
                <a:schemeClr val="accent2"/>
              </a:solidFill>
              <a:prstDash val="sysDot"/>
            </a:ln>
            <a:effectLst/>
          </c:spPr>
          <c:dLbls>
            <c:dLbl>
              <c:idx val="0"/>
              <c:layout>
                <c:manualLayout>
                  <c:x val="0.10312499999999999"/>
                  <c:y val="3.515624783733711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59E-46E7-99EA-E16AF9FE26B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46875E-2"/>
                  <c:y val="-2.81249982698696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59E-46E7-99EA-E16AF9FE26BB}"/>
                </c:ext>
                <c:ext xmlns:c15="http://schemas.microsoft.com/office/drawing/2012/chart" uri="{CE6537A1-D6FC-4f65-9D91-7224C49458BB}">
                  <c15:layout>
                    <c:manualLayout>
                      <c:w val="0.36937500000000001"/>
                      <c:h val="0.1224374924681660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8.2352941176470615E-2"/>
                  <c:y val="2.773109060205826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59E-46E7-99EA-E16AF9FE26BB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6.7184740232459905E-2"/>
                  <c:y val="2.37431347494717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59E-46E7-99EA-E16AF9FE26BB}"/>
                </c:ext>
                <c:ext xmlns:c15="http://schemas.microsoft.com/office/drawing/2012/chart" uri="{CE6537A1-D6FC-4f65-9D91-7224C49458BB}">
                  <c15:layout>
                    <c:manualLayout>
                      <c:w val="0.32835507497784533"/>
                      <c:h val="0.1221052186944095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PPT 능력</c:v>
                </c:pt>
                <c:pt idx="1">
                  <c:v>커뮤니케이션 능력</c:v>
                </c:pt>
                <c:pt idx="2">
                  <c:v>분석력</c:v>
                </c:pt>
                <c:pt idx="3">
                  <c:v>기획력</c:v>
                </c:pt>
                <c:pt idx="4">
                  <c:v>정보수집능력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</c:v>
                </c:pt>
                <c:pt idx="1">
                  <c:v>67</c:v>
                </c:pt>
                <c:pt idx="2">
                  <c:v>92</c:v>
                </c:pt>
                <c:pt idx="3">
                  <c:v>83</c:v>
                </c:pt>
                <c:pt idx="4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59E-46E7-99EA-E16AF9FE26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658241776"/>
        <c:axId val="1658240688"/>
      </c:radarChart>
      <c:catAx>
        <c:axId val="165824177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658240688"/>
        <c:crosses val="autoZero"/>
        <c:auto val="1"/>
        <c:lblAlgn val="ctr"/>
        <c:lblOffset val="100"/>
        <c:noMultiLvlLbl val="0"/>
      </c:catAx>
      <c:valAx>
        <c:axId val="16582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cross"/>
        <c:tickLblPos val="nextTo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5824177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팀원 모두 활용한 경험 있었고 설정이 간편한 부트 </a:t>
            </a:r>
            <a:r>
              <a:rPr lang="ko-KR" altLang="en-US" baseline="0" dirty="0" err="1" smtClean="0"/>
              <a:t>설정당시</a:t>
            </a:r>
            <a:r>
              <a:rPr lang="ko-KR" altLang="en-US" baseline="0" dirty="0" smtClean="0"/>
              <a:t>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Ide </a:t>
            </a:r>
            <a:r>
              <a:rPr lang="ko-KR" altLang="en-US" dirty="0" err="1" smtClean="0"/>
              <a:t>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정규화 제거하려 노력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Res</a:t>
            </a:r>
            <a:r>
              <a:rPr lang="en-US" altLang="ko-KR" baseline="0" dirty="0" smtClean="0"/>
              <a:t>t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 </a:t>
            </a:r>
            <a:r>
              <a:rPr lang="ko-KR" altLang="en-US" dirty="0" err="1" smtClean="0"/>
              <a:t>넣을까말까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Entity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주의깊게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했던것득</a:t>
            </a:r>
            <a:r>
              <a:rPr lang="ko-KR" altLang="en-US" dirty="0" smtClean="0"/>
              <a:t> 애기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벤더 독립성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객체지향 적으로 코딩 가능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객체 그래프탐색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보수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했다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string equals 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reflection</a:t>
            </a:r>
            <a:r>
              <a:rPr lang="ko-KR" altLang="en-US" baseline="0" dirty="0" smtClean="0"/>
              <a:t>으로 작동해 성능 및 </a:t>
            </a:r>
            <a:r>
              <a:rPr lang="en-US" altLang="ko-KR" baseline="0" dirty="0" smtClean="0"/>
              <a:t>over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향후 보완을 위해서는 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향후 보완을 위해서는 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bg1"/>
                </a:solidFill>
              </a:rPr>
              <a:t>Seating Map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2015.07.08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Week2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ERD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734989"/>
            <a:ext cx="7896493" cy="49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Week3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Restful </a:t>
            </a:r>
            <a:r>
              <a:rPr lang="en-US" altLang="ko-KR" sz="1400" dirty="0" err="1" smtClean="0">
                <a:solidFill>
                  <a:schemeClr val="accent4"/>
                </a:solidFill>
              </a:rPr>
              <a:t>api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7497" y="2024688"/>
            <a:ext cx="47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http://seat.gabia.com:8080/swagger-ui.html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3142" y="3076711"/>
            <a:ext cx="44943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아쉬운 점 및 개선해야 할 점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</a:t>
            </a:r>
            <a:r>
              <a:rPr lang="en-US" altLang="ko-KR" sz="2400" dirty="0"/>
              <a:t>HATEOAS</a:t>
            </a:r>
            <a:r>
              <a:rPr lang="ko-KR" altLang="en-US" sz="2400" dirty="0"/>
              <a:t>를 통해서 어플리케이션의 상태를 전이할 수 있는 메커니즘을 </a:t>
            </a:r>
            <a:r>
              <a:rPr lang="ko-KR" altLang="en-US" sz="2400" dirty="0" smtClean="0"/>
              <a:t>제공 못 한 점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Week4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Entity </a:t>
            </a:r>
            <a:r>
              <a:rPr lang="ko-KR" altLang="en-US" sz="1400" dirty="0" smtClean="0">
                <a:solidFill>
                  <a:schemeClr val="accent4"/>
                </a:solidFill>
              </a:rPr>
              <a:t>설계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013455"/>
            <a:ext cx="6315740" cy="4285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12125" y="2013455"/>
            <a:ext cx="4494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accent4"/>
                </a:solidFill>
              </a:rPr>
              <a:t>고려했던점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Fetch type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양방향 관계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설정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Week4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/>
                </a:solidFill>
              </a:rPr>
              <a:t>Test </a:t>
            </a:r>
            <a:r>
              <a:rPr lang="ko-KR" altLang="en-US" sz="1400" dirty="0" smtClean="0">
                <a:solidFill>
                  <a:schemeClr val="accent4"/>
                </a:solidFill>
              </a:rPr>
              <a:t>코드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052" y="2174220"/>
            <a:ext cx="4494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선 테스트 작성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Controller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단 테스트 와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transaxtion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단위마다 테스트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독립적인 테스트 구현 노력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스프링 </a:t>
            </a:r>
            <a:r>
              <a:rPr lang="en-US" altLang="ko-KR" sz="2400" dirty="0" smtClean="0">
                <a:solidFill>
                  <a:schemeClr val="accent4"/>
                </a:solidFill>
              </a:rPr>
              <a:t>h2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db</a:t>
            </a:r>
            <a:r>
              <a:rPr lang="ko-KR" altLang="en-US" sz="2400" dirty="0" smtClean="0">
                <a:solidFill>
                  <a:schemeClr val="accent4"/>
                </a:solidFill>
              </a:rPr>
              <a:t>에서 테스트 실시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Week4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4"/>
                </a:solidFill>
              </a:rPr>
              <a:t>Api</a:t>
            </a:r>
            <a:r>
              <a:rPr lang="en-US" altLang="ko-KR" sz="1400" dirty="0" smtClean="0">
                <a:solidFill>
                  <a:schemeClr val="accent4"/>
                </a:solidFill>
              </a:rPr>
              <a:t> </a:t>
            </a:r>
            <a:r>
              <a:rPr lang="ko-KR" altLang="en-US" sz="1400" dirty="0" smtClean="0">
                <a:solidFill>
                  <a:schemeClr val="accent4"/>
                </a:solidFill>
              </a:rPr>
              <a:t>구현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698" y="2024688"/>
            <a:ext cx="44943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accent4"/>
                </a:solidFill>
              </a:rPr>
              <a:t>고려했던점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계층간의 관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 validation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외부 라이브러리 인터페이스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(Scribe Java,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Mapstruct</a:t>
            </a:r>
            <a:r>
              <a:rPr lang="en-US" altLang="ko-KR" sz="2400" dirty="0" smtClean="0">
                <a:solidFill>
                  <a:schemeClr val="accent4"/>
                </a:solidFill>
              </a:rPr>
              <a:t>)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Exception handling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Spring @bean vs @component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3438" y="2024688"/>
            <a:ext cx="4494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변환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도메인에 비즈니스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담기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@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trasacntional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Lom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bock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 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(setter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</a:t>
            </a:r>
            <a:r>
              <a:rPr lang="en-US" altLang="ko-KR" sz="2400" dirty="0" smtClean="0">
                <a:solidFill>
                  <a:schemeClr val="accent4"/>
                </a:solidFill>
              </a:rPr>
              <a:t>,@data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 특히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tostring,equals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Jpa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비효율적인 쿼리 개선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매핑</a:t>
            </a:r>
            <a:r>
              <a:rPr lang="ko-KR" altLang="en-US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엔티티</a:t>
            </a:r>
            <a:r>
              <a:rPr lang="ko-KR" altLang="en-US" sz="2400" dirty="0" smtClean="0">
                <a:solidFill>
                  <a:schemeClr val="accent4"/>
                </a:solidFill>
              </a:rPr>
              <a:t> 객체 그래프탐색  </a:t>
            </a: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4"/>
                </a:solidFill>
              </a:rPr>
              <a:t>소셜</a:t>
            </a:r>
            <a:r>
              <a:rPr lang="ko-KR" altLang="en-US" sz="1400" dirty="0" smtClean="0">
                <a:solidFill>
                  <a:schemeClr val="accent4"/>
                </a:solidFill>
              </a:rPr>
              <a:t> 로그인 및 권한 인증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698" y="1992791"/>
            <a:ext cx="4494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accent4"/>
                </a:solidFill>
              </a:rPr>
              <a:t>고려했던점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Oauth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인증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Jwt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토큰 사용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절차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Xss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보안 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415772" cy="735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accent4"/>
                </a:solidFill>
              </a:rPr>
              <a:t>개선점</a:t>
            </a:r>
            <a:endParaRPr lang="en-US" altLang="ko-KR" sz="32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698" y="1992791"/>
            <a:ext cx="4494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개선 및 구현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할점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Libray</a:t>
            </a:r>
            <a:r>
              <a:rPr lang="en-US" altLang="ko-KR" sz="2400" dirty="0" smtClean="0">
                <a:solidFill>
                  <a:schemeClr val="accent4"/>
                </a:solidFill>
              </a:rPr>
              <a:t> interface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구조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api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구현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Refactoring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Redis</a:t>
            </a:r>
            <a:r>
              <a:rPr lang="en-US" altLang="ko-KR" sz="2400" dirty="0" smtClean="0">
                <a:solidFill>
                  <a:schemeClr val="accent4"/>
                </a:solidFill>
              </a:rPr>
              <a:t>, ci/cd, Spring batch /scheduler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객체지향</a:t>
            </a:r>
            <a:r>
              <a:rPr lang="en-US" altLang="ko-KR" sz="2400" dirty="0" smtClean="0">
                <a:solidFill>
                  <a:schemeClr val="accent4"/>
                </a:solidFill>
              </a:rPr>
              <a:t>,</a:t>
            </a:r>
            <a:r>
              <a:rPr lang="ko-KR" altLang="en-US" sz="2400" dirty="0" smtClean="0">
                <a:solidFill>
                  <a:schemeClr val="accent4"/>
                </a:solidFill>
              </a:rPr>
              <a:t>도메인주도 설계</a:t>
            </a:r>
            <a:r>
              <a:rPr lang="en-US" altLang="ko-KR" sz="2400" dirty="0" smtClean="0">
                <a:solidFill>
                  <a:schemeClr val="accent4"/>
                </a:solidFill>
              </a:rPr>
              <a:t>,…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</a:t>
            </a:r>
            <a:r>
              <a:rPr lang="ko-KR" altLang="en-US" sz="1400" dirty="0" smtClean="0">
                <a:solidFill>
                  <a:schemeClr val="bg1"/>
                </a:solidFill>
              </a:rPr>
              <a:t>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디자인 프로그램 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업무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수행시</a:t>
            </a:r>
            <a:r>
              <a:rPr lang="ko-KR" altLang="en-US" sz="1400" spc="-150" dirty="0">
                <a:solidFill>
                  <a:schemeClr val="accent4"/>
                </a:solidFill>
              </a:rPr>
              <a:t> 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0723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86557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27904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629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POWERPOINT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EXCEL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ILLUSTRATOR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257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34449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2572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3444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향후 개선점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architecture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222624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주별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세부 내용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742554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개선할 점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2572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37512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0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직에 필요한 핵심 역량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76658" y="4920113"/>
            <a:ext cx="1319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창의력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0389" y="468928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자료검색능력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3663" y="475309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스케줄링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92284" y="2606610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5" y="4336563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86113730"/>
              </p:ext>
            </p:extLst>
          </p:nvPr>
        </p:nvGraphicFramePr>
        <p:xfrm>
          <a:off x="2133600" y="2138988"/>
          <a:ext cx="7962061" cy="416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3852" y="645071"/>
            <a:ext cx="2997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OO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직 업무 적합도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201X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사 </a:t>
            </a:r>
            <a:r>
              <a:rPr lang="en-US" altLang="ko-KR" sz="1400" spc="-150" dirty="0">
                <a:solidFill>
                  <a:schemeClr val="accent4"/>
                </a:solidFill>
              </a:rPr>
              <a:t>XXX </a:t>
            </a:r>
            <a:r>
              <a:rPr lang="ko-KR" altLang="en-US" sz="1400" spc="-150" dirty="0">
                <a:solidFill>
                  <a:schemeClr val="accent4"/>
                </a:solidFill>
              </a:rPr>
              <a:t>자료를 기준으로 분석</a:t>
            </a:r>
          </a:p>
        </p:txBody>
      </p:sp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1578" y="652394"/>
            <a:ext cx="704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디자인 프로그램 숙련도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1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업무 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수행시</a:t>
            </a:r>
            <a:r>
              <a:rPr lang="ko-KR" altLang="en-US" sz="1400" spc="-150" dirty="0">
                <a:solidFill>
                  <a:schemeClr val="accent4"/>
                </a:solidFill>
              </a:rPr>
              <a:t> 자주 사용되는 프로그램의 숙련도 표시</a:t>
            </a:r>
          </a:p>
        </p:txBody>
      </p:sp>
      <p:sp>
        <p:nvSpPr>
          <p:cNvPr id="20" name="타원 19"/>
          <p:cNvSpPr/>
          <p:nvPr/>
        </p:nvSpPr>
        <p:spPr>
          <a:xfrm>
            <a:off x="521059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89925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16925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648578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90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07231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08655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565884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045210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524537" y="2804529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1059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689925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16925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648578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12790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607231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086557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565884" y="334998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045210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524537" y="3349988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21059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89925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6925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648578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127904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607231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8086557" y="3895447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565884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045210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524537" y="3895447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21059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89925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16925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648578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127904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7607231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8086557" y="4440906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65884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9045210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9524537" y="4440906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1059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689925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6925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648578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127904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607231" y="4986364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08655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565884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9045210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524537" y="4986364"/>
            <a:ext cx="370449" cy="370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9252" y="2640776"/>
            <a:ext cx="2629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POWERPOINT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EXCEL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MS WORD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>PHOTOSHOP</a:t>
            </a:r>
            <a:br>
              <a:rPr lang="en-US" altLang="ko-KR" sz="2400" dirty="0">
                <a:solidFill>
                  <a:schemeClr val="accent4"/>
                </a:solidFill>
              </a:rPr>
            </a:br>
            <a:r>
              <a:rPr lang="en-US" altLang="ko-KR" sz="2400" dirty="0">
                <a:solidFill>
                  <a:schemeClr val="accent4"/>
                </a:solidFill>
              </a:rPr>
              <a:t>ILLUSTRATOR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67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파워포인트 디자인 샘플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83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네이버</a:t>
            </a:r>
            <a:r>
              <a:rPr lang="ko-KR" altLang="en-US" sz="1400" spc="-150" dirty="0">
                <a:solidFill>
                  <a:schemeClr val="accent4"/>
                </a:solidFill>
              </a:rPr>
              <a:t> 포스트 새별의 파워포인트 </a:t>
            </a:r>
            <a:r>
              <a:rPr lang="en-US" altLang="ko-KR" sz="1400" spc="-150" dirty="0">
                <a:solidFill>
                  <a:schemeClr val="accent4"/>
                </a:solidFill>
              </a:rPr>
              <a:t>PPT </a:t>
            </a:r>
            <a:r>
              <a:rPr lang="ko-KR" altLang="en-US" sz="1400" spc="-150" dirty="0">
                <a:solidFill>
                  <a:schemeClr val="accent4"/>
                </a:solidFill>
              </a:rPr>
              <a:t>나도 예쁘게 만들 수 있다 강의 샘플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5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94" y="2039588"/>
            <a:ext cx="2325256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14" y="2039588"/>
            <a:ext cx="2519028" cy="335870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그룹 16"/>
          <p:cNvGrpSpPr/>
          <p:nvPr/>
        </p:nvGrpSpPr>
        <p:grpSpPr>
          <a:xfrm>
            <a:off x="2009833" y="5485953"/>
            <a:ext cx="2038350" cy="629083"/>
            <a:chOff x="2028825" y="5485953"/>
            <a:chExt cx="2038350" cy="629083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6482" y="5494191"/>
            <a:ext cx="2038350" cy="629083"/>
            <a:chOff x="2028825" y="5485953"/>
            <a:chExt cx="2038350" cy="62908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23131" y="5502429"/>
            <a:ext cx="2038350" cy="629083"/>
            <a:chOff x="2028825" y="5485953"/>
            <a:chExt cx="2038350" cy="629083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29781" y="5510667"/>
            <a:ext cx="2038350" cy="629083"/>
            <a:chOff x="2028825" y="5485953"/>
            <a:chExt cx="2038350" cy="629083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84009" y="5581204"/>
              <a:ext cx="1527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PowerPoint, 2015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13009" y="5853426"/>
              <a:ext cx="958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Saebyeol Yu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6238503" cy="769441"/>
            <a:chOff x="510077" y="2691080"/>
            <a:chExt cx="6238503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5516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Extracurricular Activity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1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·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내외 활동 이력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2009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부터 </a:t>
            </a:r>
            <a:r>
              <a:rPr lang="en-US" altLang="ko-KR" sz="1400" spc="-150" dirty="0">
                <a:solidFill>
                  <a:schemeClr val="accent4"/>
                </a:solidFill>
              </a:rPr>
              <a:t>2015</a:t>
            </a:r>
            <a:r>
              <a:rPr lang="ko-KR" altLang="en-US" sz="1400" spc="-150" dirty="0">
                <a:solidFill>
                  <a:schemeClr val="accent4"/>
                </a:solidFill>
              </a:rPr>
              <a:t>년 현재까지의 대 </a:t>
            </a:r>
            <a:r>
              <a:rPr lang="en-US" altLang="ko-KR" sz="1400" spc="-150" dirty="0">
                <a:solidFill>
                  <a:schemeClr val="accent4"/>
                </a:solidFill>
              </a:rPr>
              <a:t>· </a:t>
            </a:r>
            <a:r>
              <a:rPr lang="ko-KR" altLang="en-US" sz="1400" spc="-150" dirty="0">
                <a:solidFill>
                  <a:schemeClr val="accent4"/>
                </a:solidFill>
              </a:rPr>
              <a:t>내외 활동 경험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현 20"/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현 21"/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현 22"/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/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/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현 25"/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961736" y="5884623"/>
            <a:ext cx="8087212" cy="338554"/>
            <a:chOff x="535049" y="5884623"/>
            <a:chExt cx="8087212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53504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398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0422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804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2013-4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1869" y="5884623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2014-1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20808" y="5884623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2014-2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81043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2014-3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4866" y="588462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666666"/>
                  </a:solidFill>
                </a:rPr>
                <a:t>2014-4</a:t>
              </a:r>
              <a:endParaRPr lang="ko-KR" altLang="en-US" sz="1600" dirty="0">
                <a:solidFill>
                  <a:srgbClr val="666666"/>
                </a:solidFill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793924" cy="769441"/>
            <a:chOff x="510077" y="2691080"/>
            <a:chExt cx="3793924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Certification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수상내역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제</a:t>
            </a:r>
            <a:r>
              <a:rPr lang="en-US" altLang="ko-KR" sz="1400" spc="-150" dirty="0">
                <a:solidFill>
                  <a:schemeClr val="accent4"/>
                </a:solidFill>
              </a:rPr>
              <a:t>3</a:t>
            </a:r>
            <a:r>
              <a:rPr lang="ko-KR" altLang="en-US" sz="1400" spc="-150" dirty="0">
                <a:solidFill>
                  <a:schemeClr val="accent4"/>
                </a:solidFill>
              </a:rPr>
              <a:t>회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 </a:t>
            </a:r>
            <a:r>
              <a:rPr lang="ko-KR" altLang="en-US" sz="1400" spc="-150" dirty="0">
                <a:solidFill>
                  <a:schemeClr val="accent4"/>
                </a:solidFill>
              </a:rPr>
              <a:t>대회 공모전 </a:t>
            </a:r>
            <a:r>
              <a:rPr lang="en-US" altLang="ko-KR" sz="1400" spc="-150" dirty="0">
                <a:solidFill>
                  <a:schemeClr val="accent4"/>
                </a:solidFill>
              </a:rPr>
              <a:t>OOO</a:t>
            </a:r>
            <a:r>
              <a:rPr lang="ko-KR" altLang="en-US" sz="1400" spc="-150" dirty="0">
                <a:solidFill>
                  <a:schemeClr val="accent4"/>
                </a:solidFill>
              </a:rPr>
              <a:t>상 수상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9252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85123" y="3601039"/>
            <a:ext cx="3395481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accent4"/>
                </a:solidFill>
              </a:rPr>
              <a:t>제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r>
              <a:rPr lang="ko-KR" altLang="en-US" dirty="0">
                <a:solidFill>
                  <a:schemeClr val="accent4"/>
                </a:solidFill>
              </a:rPr>
              <a:t>회</a:t>
            </a:r>
            <a:r>
              <a:rPr lang="en-US" altLang="ko-KR" dirty="0">
                <a:solidFill>
                  <a:schemeClr val="accent4"/>
                </a:solidFill>
              </a:rPr>
              <a:t> OO </a:t>
            </a:r>
            <a:r>
              <a:rPr lang="ko-KR" altLang="en-US" dirty="0">
                <a:solidFill>
                  <a:schemeClr val="accent4"/>
                </a:solidFill>
              </a:rPr>
              <a:t>마케팅 공모전 </a:t>
            </a:r>
            <a:r>
              <a:rPr lang="en-US" altLang="ko-KR" dirty="0">
                <a:solidFill>
                  <a:schemeClr val="accent4"/>
                </a:solidFill>
              </a:rPr>
              <a:t>OOO</a:t>
            </a:r>
            <a:r>
              <a:rPr lang="ko-KR" altLang="en-US" dirty="0">
                <a:solidFill>
                  <a:schemeClr val="accent4"/>
                </a:solidFill>
              </a:rPr>
              <a:t>상</a:t>
            </a:r>
            <a:endParaRPr lang="en-US" altLang="ko-KR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아이디어 기획 및 </a:t>
            </a:r>
            <a:r>
              <a:rPr lang="en-US" altLang="ko-KR" sz="1400" dirty="0">
                <a:solidFill>
                  <a:schemeClr val="accent4"/>
                </a:solidFill>
              </a:rPr>
              <a:t>OO </a:t>
            </a:r>
            <a:r>
              <a:rPr lang="ko-KR" altLang="en-US" sz="1400" dirty="0">
                <a:solidFill>
                  <a:schemeClr val="accent4"/>
                </a:solidFill>
              </a:rPr>
              <a:t>참여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962900" y="3647580"/>
            <a:ext cx="0" cy="84871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48555" y="2174220"/>
            <a:ext cx="2637081" cy="4010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33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7840" y="652394"/>
            <a:ext cx="777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0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자격증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어학 자격증 및 컴퓨터 자격증 목록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46014"/>
              </p:ext>
            </p:extLst>
          </p:nvPr>
        </p:nvGraphicFramePr>
        <p:xfrm>
          <a:off x="2235618" y="1937389"/>
          <a:ext cx="9523436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0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자격증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급수</a:t>
                      </a:r>
                      <a:r>
                        <a:rPr lang="en-US" altLang="ko-KR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0" spc="-15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 </a:t>
                      </a:r>
                      <a:r>
                        <a:rPr lang="ko-KR" altLang="en-US" sz="1600" dirty="0"/>
                        <a:t>위원회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외국어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OOOOOO </a:t>
                      </a:r>
                      <a:r>
                        <a:rPr lang="ko-KR" altLang="en-US" sz="1600" dirty="0"/>
                        <a:t>기금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산업기사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협회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회의소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</a:t>
                      </a:r>
                      <a:r>
                        <a:rPr lang="en-US" altLang="ko-KR" sz="1600" baseline="0" dirty="0"/>
                        <a:t>·</a:t>
                      </a:r>
                      <a:r>
                        <a:rPr lang="ko-KR" altLang="en-US" sz="1600" dirty="0"/>
                        <a:t>컴퓨터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Lorem Ipsum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OOOOO </a:t>
                      </a:r>
                      <a:r>
                        <a:rPr lang="ko-KR" altLang="en-US" sz="1600" dirty="0"/>
                        <a:t>공단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13160" cy="769441"/>
            <a:chOff x="510077" y="2691080"/>
            <a:chExt cx="381316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212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Reference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0909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&amp; Reference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참고자료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Lorem Ipsum is simply dummy text.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5618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83725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31832" y="1844141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79939" y="1844140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77417" y="5529221"/>
            <a:ext cx="2882520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Insert Text Here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Lorem Ipsum is simply dummy text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2012.11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289252" y="5567051"/>
            <a:ext cx="0" cy="84871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290694"/>
            <a:ext cx="9039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787695" cy="615010"/>
            <a:chOff x="2263852" y="2348538"/>
            <a:chExt cx="2787695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762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492730" y="3247559"/>
            <a:ext cx="2124299" cy="1107453"/>
            <a:chOff x="3440209" y="2348538"/>
            <a:chExt cx="212429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40209" y="2624994"/>
              <a:ext cx="21242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프론트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2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진행표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811612" cy="615010"/>
            <a:chOff x="2263852" y="2348538"/>
            <a:chExt cx="2811612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786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accent4"/>
                  </a:solidFill>
                </a:rPr>
                <a:t>프론트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주제선정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3363" y="2024688"/>
            <a:ext cx="4939173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기획서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**</a:t>
            </a:r>
            <a:r>
              <a:rPr lang="ko-KR" altLang="en-US" sz="1400" dirty="0">
                <a:solidFill>
                  <a:schemeClr val="accent4"/>
                </a:solidFill>
              </a:rPr>
              <a:t>자리배치정보 시각화**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  </a:t>
            </a:r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>
                <a:solidFill>
                  <a:schemeClr val="accent4"/>
                </a:solidFill>
              </a:rPr>
              <a:t>자체 </a:t>
            </a:r>
            <a:r>
              <a:rPr lang="en-US" altLang="ko-KR" sz="1400" dirty="0">
                <a:solidFill>
                  <a:schemeClr val="accent4"/>
                </a:solidFill>
              </a:rPr>
              <a:t>DB</a:t>
            </a:r>
            <a:r>
              <a:rPr lang="ko-KR" altLang="en-US" sz="1400" dirty="0">
                <a:solidFill>
                  <a:schemeClr val="accent4"/>
                </a:solidFill>
              </a:rPr>
              <a:t>에있는 회원정보 활용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  </a:t>
            </a:r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>
                <a:solidFill>
                  <a:schemeClr val="accent4"/>
                </a:solidFill>
              </a:rPr>
              <a:t>향후 </a:t>
            </a:r>
            <a:r>
              <a:rPr lang="en-US" altLang="ko-KR" sz="1400" dirty="0" err="1">
                <a:solidFill>
                  <a:schemeClr val="accent4"/>
                </a:solidFill>
              </a:rPr>
              <a:t>api</a:t>
            </a:r>
            <a:r>
              <a:rPr lang="ko-KR" altLang="en-US" sz="1400" dirty="0" err="1">
                <a:solidFill>
                  <a:schemeClr val="accent4"/>
                </a:solidFill>
              </a:rPr>
              <a:t>를</a:t>
            </a:r>
            <a:r>
              <a:rPr lang="ko-KR" altLang="en-US" sz="1400" dirty="0">
                <a:solidFill>
                  <a:schemeClr val="accent4"/>
                </a:solidFill>
              </a:rPr>
              <a:t> 통해 얻어온 회원정보 활용도 유념해 설계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**로그인 기능**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  </a:t>
            </a:r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 err="1">
                <a:solidFill>
                  <a:schemeClr val="accent4"/>
                </a:solidFill>
              </a:rPr>
              <a:t>하이웍스</a:t>
            </a:r>
            <a:r>
              <a:rPr lang="ko-KR" altLang="en-US" sz="1400" dirty="0">
                <a:solidFill>
                  <a:schemeClr val="accent4"/>
                </a:solidFill>
              </a:rPr>
              <a:t> 로그인 </a:t>
            </a:r>
            <a:r>
              <a:rPr lang="en-US" altLang="ko-KR" sz="1400" dirty="0" err="1">
                <a:solidFill>
                  <a:schemeClr val="accent4"/>
                </a:solidFill>
              </a:rPr>
              <a:t>api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</a:rPr>
              <a:t>사용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  </a:t>
            </a:r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>
                <a:solidFill>
                  <a:schemeClr val="accent4"/>
                </a:solidFill>
              </a:rPr>
              <a:t>자체 토큰을 사용해 스프링부트 서버와 </a:t>
            </a:r>
            <a:r>
              <a:rPr lang="ko-KR" altLang="en-US" sz="1400" dirty="0" err="1">
                <a:solidFill>
                  <a:schemeClr val="accent4"/>
                </a:solidFill>
              </a:rPr>
              <a:t>프론트</a:t>
            </a:r>
            <a:r>
              <a:rPr lang="ko-KR" altLang="en-US" sz="1400" dirty="0">
                <a:solidFill>
                  <a:schemeClr val="accent4"/>
                </a:solidFill>
              </a:rPr>
              <a:t> 통신</a:t>
            </a:r>
            <a:r>
              <a:rPr lang="en-US" altLang="ko-KR" sz="1400" dirty="0">
                <a:solidFill>
                  <a:schemeClr val="accent4"/>
                </a:solidFill>
              </a:rPr>
              <a:t>(</a:t>
            </a:r>
            <a:r>
              <a:rPr lang="ko-KR" altLang="en-US" sz="1400" dirty="0">
                <a:solidFill>
                  <a:schemeClr val="accent4"/>
                </a:solidFill>
              </a:rPr>
              <a:t>쿠키</a:t>
            </a:r>
            <a:r>
              <a:rPr lang="en-US" altLang="ko-KR" sz="1400" dirty="0">
                <a:solidFill>
                  <a:schemeClr val="accent4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4"/>
                </a:solidFill>
              </a:rPr>
              <a:t>  - </a:t>
            </a:r>
            <a:r>
              <a:rPr lang="ko-KR" altLang="en-US" sz="1400" dirty="0">
                <a:solidFill>
                  <a:schemeClr val="accent4"/>
                </a:solidFill>
              </a:rPr>
              <a:t>다른 로그인 </a:t>
            </a:r>
            <a:r>
              <a:rPr lang="en-US" altLang="ko-KR" sz="1400" dirty="0" err="1">
                <a:solidFill>
                  <a:schemeClr val="accent4"/>
                </a:solidFill>
              </a:rPr>
              <a:t>api</a:t>
            </a:r>
            <a:r>
              <a:rPr lang="ko-KR" altLang="en-US" sz="1400" dirty="0" err="1">
                <a:solidFill>
                  <a:schemeClr val="accent4"/>
                </a:solidFill>
              </a:rPr>
              <a:t>로의</a:t>
            </a:r>
            <a:r>
              <a:rPr lang="ko-KR" altLang="en-US" sz="1400" dirty="0">
                <a:solidFill>
                  <a:schemeClr val="accent4"/>
                </a:solidFill>
              </a:rPr>
              <a:t> 변경을 유념해 설계 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**검색 기능**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  </a:t>
            </a:r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>
                <a:solidFill>
                  <a:schemeClr val="accent4"/>
                </a:solidFill>
              </a:rPr>
              <a:t>이름으로 검색하기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  </a:t>
            </a:r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>
                <a:solidFill>
                  <a:schemeClr val="accent4"/>
                </a:solidFill>
              </a:rPr>
              <a:t>검색결과가 </a:t>
            </a:r>
            <a:r>
              <a:rPr lang="ko-KR" altLang="en-US" sz="1400" dirty="0" err="1">
                <a:solidFill>
                  <a:schemeClr val="accent4"/>
                </a:solidFill>
              </a:rPr>
              <a:t>여러개일</a:t>
            </a:r>
            <a:r>
              <a:rPr lang="ko-KR" altLang="en-US" sz="1400" dirty="0">
                <a:solidFill>
                  <a:schemeClr val="accent4"/>
                </a:solidFill>
              </a:rPr>
              <a:t> 시 리스트를 보여주고 </a:t>
            </a:r>
            <a:r>
              <a:rPr lang="ko-KR" altLang="en-US" sz="1400" dirty="0" smtClean="0">
                <a:solidFill>
                  <a:schemeClr val="accent4"/>
                </a:solidFill>
              </a:rPr>
              <a:t>선택하기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7338" y="2541753"/>
            <a:ext cx="4591321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**회의실 예약**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  </a:t>
            </a:r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>
                <a:solidFill>
                  <a:schemeClr val="accent4"/>
                </a:solidFill>
              </a:rPr>
              <a:t>자체 예약시스템 구현</a:t>
            </a: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accent4"/>
                </a:solidFill>
              </a:rPr>
              <a:t>  </a:t>
            </a:r>
            <a:r>
              <a:rPr lang="en-US" altLang="ko-KR" sz="1400" dirty="0">
                <a:solidFill>
                  <a:schemeClr val="accent4"/>
                </a:solidFill>
              </a:rPr>
              <a:t>- </a:t>
            </a:r>
            <a:r>
              <a:rPr lang="ko-KR" altLang="en-US" sz="1400" dirty="0">
                <a:solidFill>
                  <a:schemeClr val="accent4"/>
                </a:solidFill>
              </a:rPr>
              <a:t>향후 </a:t>
            </a:r>
            <a:r>
              <a:rPr lang="en-US" altLang="ko-KR" sz="1400" dirty="0" err="1">
                <a:solidFill>
                  <a:schemeClr val="accent4"/>
                </a:solidFill>
              </a:rPr>
              <a:t>api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</a:rPr>
              <a:t>연동을 유념해 </a:t>
            </a:r>
            <a:r>
              <a:rPr lang="ko-KR" altLang="en-US" sz="1400" dirty="0" smtClean="0">
                <a:solidFill>
                  <a:schemeClr val="accent4"/>
                </a:solidFill>
              </a:rPr>
              <a:t>설계</a:t>
            </a:r>
          </a:p>
          <a:p>
            <a:pPr>
              <a:lnSpc>
                <a:spcPct val="120000"/>
              </a:lnSpc>
            </a:pPr>
            <a:endParaRPr lang="ko-KR" altLang="en-US" sz="1400" dirty="0" smtClean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**자리 조정 기능**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  </a:t>
            </a:r>
            <a:r>
              <a:rPr lang="en-US" altLang="ko-KR" sz="1400" dirty="0" smtClean="0">
                <a:solidFill>
                  <a:schemeClr val="accent4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accent4"/>
                </a:solidFill>
              </a:rPr>
              <a:t>유저별</a:t>
            </a:r>
            <a:r>
              <a:rPr lang="ko-KR" altLang="en-US" sz="1400" dirty="0" smtClean="0">
                <a:solidFill>
                  <a:schemeClr val="accent4"/>
                </a:solidFill>
              </a:rPr>
              <a:t> 권한기능 </a:t>
            </a:r>
            <a:r>
              <a:rPr lang="ko-KR" altLang="en-US" sz="1400" dirty="0" err="1" smtClean="0">
                <a:solidFill>
                  <a:schemeClr val="accent4"/>
                </a:solidFill>
              </a:rPr>
              <a:t>부여후</a:t>
            </a:r>
            <a:r>
              <a:rPr lang="ko-KR" altLang="en-US" sz="1400" dirty="0" smtClean="0">
                <a:solidFill>
                  <a:schemeClr val="accent4"/>
                </a:solidFill>
              </a:rPr>
              <a:t> 관리자가 승인하여 자리변경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  </a:t>
            </a:r>
            <a:r>
              <a:rPr lang="en-US" altLang="ko-KR" sz="1400" dirty="0" smtClean="0">
                <a:solidFill>
                  <a:schemeClr val="accent4"/>
                </a:solidFill>
              </a:rPr>
              <a:t>- </a:t>
            </a:r>
            <a:r>
              <a:rPr lang="ko-KR" altLang="en-US" sz="1400" dirty="0" smtClean="0">
                <a:solidFill>
                  <a:schemeClr val="accent4"/>
                </a:solidFill>
              </a:rPr>
              <a:t>동일한 자리로 </a:t>
            </a:r>
            <a:r>
              <a:rPr lang="ko-KR" altLang="en-US" sz="1400" dirty="0" err="1" smtClean="0">
                <a:solidFill>
                  <a:schemeClr val="accent4"/>
                </a:solidFill>
              </a:rPr>
              <a:t>중복요청시</a:t>
            </a:r>
            <a:r>
              <a:rPr lang="ko-KR" altLang="en-US" sz="1400" dirty="0" smtClean="0">
                <a:solidFill>
                  <a:schemeClr val="accent4"/>
                </a:solidFill>
              </a:rPr>
              <a:t> 처리</a:t>
            </a:r>
          </a:p>
          <a:p>
            <a:pPr>
              <a:lnSpc>
                <a:spcPct val="120000"/>
              </a:lnSpc>
            </a:pPr>
            <a:endParaRPr lang="ko-KR" altLang="en-US" sz="1400" dirty="0" smtClean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**</a:t>
            </a:r>
            <a:r>
              <a:rPr lang="ko-KR" altLang="en-US" sz="1400" dirty="0" err="1" smtClean="0">
                <a:solidFill>
                  <a:schemeClr val="accent4"/>
                </a:solidFill>
              </a:rPr>
              <a:t>히스토리</a:t>
            </a:r>
            <a:r>
              <a:rPr lang="ko-KR" altLang="en-US" sz="1400" dirty="0" smtClean="0">
                <a:solidFill>
                  <a:schemeClr val="accent4"/>
                </a:solidFill>
              </a:rPr>
              <a:t> 기능**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  </a:t>
            </a:r>
            <a:r>
              <a:rPr lang="en-US" altLang="ko-KR" sz="1400" dirty="0" smtClean="0">
                <a:solidFill>
                  <a:schemeClr val="accent4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accent4"/>
                </a:solidFill>
              </a:rPr>
              <a:t>자리별로</a:t>
            </a:r>
            <a:r>
              <a:rPr lang="ko-KR" altLang="en-US" sz="1400" dirty="0" smtClean="0">
                <a:solidFill>
                  <a:schemeClr val="accent4"/>
                </a:solidFill>
              </a:rPr>
              <a:t> 앉았던 사람들 리스트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9976" y="652394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/>
                </a:solidFill>
              </a:rPr>
              <a:t>기술선정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1014" y="2290694"/>
            <a:ext cx="1487908" cy="116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5F5E58"/>
                </a:solidFill>
              </a:rPr>
              <a:t>- DB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My </a:t>
            </a:r>
            <a:r>
              <a:rPr lang="en-US" altLang="ko-KR" sz="1400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sz="1400" dirty="0" smtClean="0">
                <a:solidFill>
                  <a:schemeClr val="accent4"/>
                </a:solidFill>
              </a:rPr>
              <a:t>(10)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H2(test only)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82797" y="1693231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5F5E58"/>
                </a:solidFill>
              </a:rPr>
              <a:t>기술 </a:t>
            </a:r>
            <a:r>
              <a:rPr lang="ko-KR" altLang="en-US" sz="2400" dirty="0" err="1" smtClean="0">
                <a:solidFill>
                  <a:srgbClr val="5F5E58"/>
                </a:solidFill>
              </a:rPr>
              <a:t>스펙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0279" y="2270454"/>
            <a:ext cx="2592376" cy="116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5F5E58"/>
                </a:solidFill>
              </a:rPr>
              <a:t>- </a:t>
            </a:r>
            <a:r>
              <a:rPr lang="ko-KR" altLang="en-US" sz="2400" dirty="0" err="1" smtClean="0">
                <a:solidFill>
                  <a:srgbClr val="5F5E58"/>
                </a:solidFill>
              </a:rPr>
              <a:t>프론트</a:t>
            </a:r>
            <a:r>
              <a:rPr lang="ko-KR" altLang="en-US" sz="2400" dirty="0" smtClean="0">
                <a:solidFill>
                  <a:srgbClr val="5F5E58"/>
                </a:solidFill>
              </a:rPr>
              <a:t> 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accent4"/>
                </a:solidFill>
              </a:rPr>
              <a:t>Vue</a:t>
            </a:r>
            <a:r>
              <a:rPr lang="en-US" altLang="ko-KR" sz="1400" dirty="0" smtClean="0">
                <a:solidFill>
                  <a:schemeClr val="accent4"/>
                </a:solidFill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UI Framework- Element UI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0839" y="2231164"/>
            <a:ext cx="1955985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5F5E58"/>
                </a:solidFill>
              </a:rPr>
              <a:t>- API</a:t>
            </a:r>
            <a:r>
              <a:rPr lang="ko-KR" altLang="en-US" sz="2400" dirty="0" smtClean="0">
                <a:solidFill>
                  <a:srgbClr val="5F5E58"/>
                </a:solidFill>
              </a:rPr>
              <a:t>서버 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Spring boot 2.1.6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Spring Security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JPA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Build tool </a:t>
            </a:r>
            <a:r>
              <a:rPr lang="en-US" altLang="ko-KR" sz="1400" dirty="0">
                <a:solidFill>
                  <a:schemeClr val="accent4"/>
                </a:solidFill>
              </a:rPr>
              <a:t>-</a:t>
            </a:r>
            <a:r>
              <a:rPr lang="en-US" altLang="ko-KR" sz="1400" dirty="0" smtClean="0">
                <a:solidFill>
                  <a:schemeClr val="accent4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4"/>
                </a:solidFill>
              </a:rPr>
              <a:t>Gradle</a:t>
            </a:r>
            <a:r>
              <a:rPr lang="en-US" altLang="ko-KR" sz="1400" dirty="0" smtClean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5265" y="4031312"/>
            <a:ext cx="41537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5F5E58"/>
                </a:solidFill>
              </a:rPr>
              <a:t>- </a:t>
            </a:r>
            <a:r>
              <a:rPr lang="ko-KR" altLang="en-US" sz="2400" dirty="0" smtClean="0">
                <a:solidFill>
                  <a:srgbClr val="5F5E58"/>
                </a:solidFill>
              </a:rPr>
              <a:t>기타 및 공통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4"/>
                </a:solidFill>
              </a:rPr>
              <a:t>Open JDK </a:t>
            </a:r>
            <a:r>
              <a:rPr lang="en-US" altLang="ko-KR" sz="1400" dirty="0" smtClean="0">
                <a:solidFill>
                  <a:schemeClr val="accent4"/>
                </a:solidFill>
              </a:rPr>
              <a:t>10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IDE-</a:t>
            </a:r>
            <a:r>
              <a:rPr lang="en-US" altLang="ko-KR" sz="1400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sz="1400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sz="1400" dirty="0" err="1" smtClean="0">
                <a:solidFill>
                  <a:schemeClr val="accent4"/>
                </a:solidFill>
              </a:rPr>
              <a:t>x.x</a:t>
            </a:r>
            <a:r>
              <a:rPr lang="en-US" altLang="ko-KR" sz="1400" dirty="0" smtClean="0">
                <a:solidFill>
                  <a:schemeClr val="accent4"/>
                </a:solidFill>
              </a:rPr>
              <a:t>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Issue Tracking- </a:t>
            </a:r>
            <a:r>
              <a:rPr lang="en-US" altLang="ko-KR" sz="1400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sz="1400" dirty="0" smtClean="0">
                <a:solidFill>
                  <a:schemeClr val="accent4"/>
                </a:solidFill>
              </a:rPr>
              <a:t> issue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API </a:t>
            </a:r>
            <a:r>
              <a:rPr lang="ko-KR" altLang="en-US" sz="1400" dirty="0" smtClean="0">
                <a:solidFill>
                  <a:schemeClr val="accent4"/>
                </a:solidFill>
              </a:rPr>
              <a:t>문서</a:t>
            </a:r>
            <a:r>
              <a:rPr lang="en-US" altLang="ko-KR" sz="1400" dirty="0" smtClean="0">
                <a:solidFill>
                  <a:schemeClr val="accent4"/>
                </a:solidFill>
              </a:rPr>
              <a:t>- swagger(springfox-swagger2(2.9.2))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040" y="4066003"/>
            <a:ext cx="1040670" cy="1163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5F5E58"/>
                </a:solidFill>
              </a:rPr>
              <a:t>- </a:t>
            </a:r>
            <a:r>
              <a:rPr lang="ko-KR" altLang="en-US" sz="2400" dirty="0" smtClean="0">
                <a:solidFill>
                  <a:srgbClr val="5F5E58"/>
                </a:solidFill>
              </a:rPr>
              <a:t>서버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accent4"/>
                </a:solidFill>
              </a:rPr>
              <a:t>Centos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996</Words>
  <Application>Microsoft Office PowerPoint</Application>
  <PresentationFormat>와이드스크린</PresentationFormat>
  <Paragraphs>315</Paragraphs>
  <Slides>30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Noto Sans CJK KR Thin</vt:lpstr>
      <vt:lpstr>THE명품고딕L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77</cp:revision>
  <dcterms:created xsi:type="dcterms:W3CDTF">2015-07-07T04:48:58Z</dcterms:created>
  <dcterms:modified xsi:type="dcterms:W3CDTF">2019-10-10T07:20:08Z</dcterms:modified>
</cp:coreProperties>
</file>