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9" r:id="rId2"/>
    <p:sldId id="300" r:id="rId3"/>
    <p:sldId id="282" r:id="rId4"/>
    <p:sldId id="333" r:id="rId5"/>
    <p:sldId id="347" r:id="rId6"/>
    <p:sldId id="329" r:id="rId7"/>
    <p:sldId id="331" r:id="rId8"/>
    <p:sldId id="344" r:id="rId9"/>
    <p:sldId id="334" r:id="rId10"/>
    <p:sldId id="336" r:id="rId11"/>
    <p:sldId id="337" r:id="rId12"/>
    <p:sldId id="338" r:id="rId13"/>
    <p:sldId id="358" r:id="rId14"/>
    <p:sldId id="339" r:id="rId15"/>
    <p:sldId id="340" r:id="rId16"/>
    <p:sldId id="356" r:id="rId17"/>
    <p:sldId id="350" r:id="rId18"/>
    <p:sldId id="354" r:id="rId19"/>
    <p:sldId id="341" r:id="rId20"/>
    <p:sldId id="355" r:id="rId21"/>
    <p:sldId id="345" r:id="rId22"/>
    <p:sldId id="353" r:id="rId23"/>
    <p:sldId id="352" r:id="rId24"/>
    <p:sldId id="342" r:id="rId25"/>
    <p:sldId id="351" r:id="rId26"/>
    <p:sldId id="330" r:id="rId2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6"/>
    <a:srgbClr val="ECF4E9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654" autoAdjust="0"/>
  </p:normalViewPr>
  <p:slideViewPr>
    <p:cSldViewPr snapToGrid="0" showGuides="1">
      <p:cViewPr varScale="1">
        <p:scale>
          <a:sx n="84" d="100"/>
          <a:sy n="84" d="100"/>
        </p:scale>
        <p:origin x="163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CBB8B-7983-4592-A30B-764ABA0FE4E0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E2DB-E76A-4EC0-BB3C-86A9DFF31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66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간단 설명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경우도 처음에 계획햇던거에서 서비스를 구체적으로 구현하고 </a:t>
            </a:r>
            <a:r>
              <a:rPr lang="en-US" altLang="ko-KR" baseline="0" dirty="0" err="1" smtClean="0"/>
              <a:t>jpa</a:t>
            </a:r>
            <a:r>
              <a:rPr lang="ko-KR" altLang="en-US" baseline="0" dirty="0" smtClean="0"/>
              <a:t>를 도입하면서 조금씩 수정해 갔다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naming </a:t>
            </a:r>
            <a:r>
              <a:rPr lang="en-US" altLang="ko-KR" baseline="0" dirty="0" err="1" smtClean="0"/>
              <a:t>convetion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지키려고 노력했습니다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차 정규화 까지 노력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 정규화란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로우마다 컬럼의 값이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개씩만 있어야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컬럼이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원자값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(Atomic Value)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갖는다고 합니다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정규화란</a:t>
            </a:r>
            <a:r>
              <a:rPr lang="en-US" altLang="ko-KR" dirty="0" smtClean="0"/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기본키중에 특정 컬럼에만 종속된 컬럼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부분적 종속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없어야 한다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것입니다 모는 다른 컬럼은 기본키에 모두 종속저이ㅓ야한다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컬럼이 완전 함수적 종속을 만족한다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{X1, X2} -&gt; 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X1, X2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하나만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정규활ㄴ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 이외의 다른 컬럼이 그외 다른 컬럼을 결정할 수 없는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커럼은 통해 다른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결정되고 파악될수있다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.(zip code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city)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Snake case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75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자원에대해 명확하게  표현해기 위해 노력했습니다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삭제 수정과 같은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 대한 행위는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Method(GET, POST, PUT, DELETE)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표현해습니다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>주의점등 또는 </a:t>
            </a:r>
            <a:r>
              <a:rPr lang="en-US" altLang="ko-KR" dirty="0" smtClean="0"/>
              <a:t>best practice </a:t>
            </a:r>
            <a:r>
              <a:rPr lang="ko-KR" altLang="en-US" dirty="0" smtClean="0"/>
              <a:t>에 유념해서 설계하였습니다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최대한 명확하고 </a:t>
            </a:r>
            <a:r>
              <a:rPr lang="en-US" altLang="ko-KR" baseline="0" dirty="0" smtClean="0"/>
              <a:t>best practice conventions </a:t>
            </a:r>
            <a:r>
              <a:rPr lang="ko-KR" altLang="en-US" baseline="0" dirty="0" smtClean="0"/>
              <a:t>등을 지키려해 기본 누가나 알아보기 쉽고 사용하기 쉬운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구현을 위해 노력 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document resource is a singular concept that is akin to an object instance or database record.</a:t>
            </a:r>
          </a:p>
          <a:p>
            <a:r>
              <a:rPr lang="en-US" altLang="ko-KR" baseline="0" dirty="0" smtClean="0"/>
              <a:t>Collection-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도큐먼트의 디렉터리 리소스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도큐먼트의 리스트</a:t>
            </a:r>
            <a:endParaRPr lang="en-US" altLang="ko-KR" baseline="0" dirty="0" smtClean="0"/>
          </a:p>
          <a:p>
            <a:r>
              <a:rPr lang="en-US" altLang="ko-KR" dirty="0" err="1" smtClean="0"/>
              <a:t>Hateoas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상태 전이</a:t>
            </a:r>
            <a:r>
              <a:rPr lang="ko-KR" altLang="en-US" baseline="0" dirty="0" smtClean="0"/>
              <a:t> 매커니즘까지 제공못한게 조금은 아쉽습니다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개선부분입니다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6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기본적인 사용법과 기술이 나오게 된 이유 기술이 추구한는 바 등을 책을 통해 공부하였습니다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제가 처음이다보니 </a:t>
            </a:r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많이 따라갓꼬 제가 좀더 익숙하고 제대로 </a:t>
            </a:r>
            <a:r>
              <a:rPr lang="en-US" altLang="ko-KR" baseline="0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대해 파악햇다면 좀금더 객체지향적으로 비지니스 로직기반으로 작성하면 더 좋은 설꼐가 나올수있찌 않았을까 하는 아쉬움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널값 허용 이나 데이터 타입과 같은 기본적인 </a:t>
            </a:r>
            <a:r>
              <a:rPr lang="en-US" altLang="ko-KR" baseline="0" dirty="0" smtClean="0"/>
              <a:t>column mapping </a:t>
            </a:r>
            <a:r>
              <a:rPr lang="ko-KR" altLang="en-US" baseline="0" dirty="0" smtClean="0"/>
              <a:t>을 꼼꼼히 진행하엿고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Fetch type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lazy</a:t>
            </a:r>
            <a:r>
              <a:rPr lang="ko-KR" altLang="en-US" dirty="0" smtClean="0"/>
              <a:t>로 하고 서비스를 구현하면 자주 같이 사용되는 불러지는 </a:t>
            </a:r>
            <a:r>
              <a:rPr lang="en-US" altLang="ko-KR" dirty="0" smtClean="0"/>
              <a:t>entity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양뱡향 관계 설정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– </a:t>
            </a:r>
            <a:r>
              <a:rPr lang="en-US" altLang="ko-KR" baseline="0" dirty="0" err="1" smtClean="0"/>
              <a:t>jp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큰 장점이 객체 그래프 탐색을 잘 활용해 객체지향적인 코딩을 할수있게 관계설정ㅇ르 유념해서 </a:t>
            </a:r>
            <a:r>
              <a:rPr lang="en-US" altLang="ko-KR" baseline="0" dirty="0" smtClean="0"/>
              <a:t>entity </a:t>
            </a:r>
            <a:r>
              <a:rPr lang="ko-KR" altLang="en-US" baseline="0" dirty="0" smtClean="0"/>
              <a:t>설계를 진행하엿습니다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장점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유지 보수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진정한 계층 </a:t>
            </a:r>
            <a:r>
              <a:rPr lang="ko-KR" altLang="en-US" baseline="0" dirty="0" err="1" smtClean="0"/>
              <a:t>분할이아니다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sql</a:t>
            </a:r>
            <a:r>
              <a:rPr lang="ko-KR" altLang="en-US" baseline="0" dirty="0" smtClean="0"/>
              <a:t>에 너무 의존적이게 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필드하나만</a:t>
            </a:r>
            <a:r>
              <a:rPr lang="ko-KR" altLang="en-US" baseline="0" dirty="0" smtClean="0"/>
              <a:t> 추가하더라도 </a:t>
            </a:r>
            <a:r>
              <a:rPr lang="ko-KR" altLang="en-US" baseline="0" dirty="0" err="1" smtClean="0"/>
              <a:t>그필드를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상요하려면</a:t>
            </a:r>
            <a:r>
              <a:rPr lang="ko-KR" altLang="en-US" baseline="0" dirty="0" smtClean="0"/>
              <a:t> 기존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그필드를</a:t>
            </a:r>
            <a:r>
              <a:rPr lang="ko-KR" altLang="en-US" baseline="0" dirty="0" smtClean="0"/>
              <a:t> 모든 </a:t>
            </a:r>
            <a:r>
              <a:rPr lang="en-US" altLang="ko-KR" baseline="0" dirty="0" err="1" smtClean="0"/>
              <a:t>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추가 </a:t>
            </a:r>
            <a:r>
              <a:rPr lang="ko-KR" altLang="en-US" baseline="0" dirty="0" err="1" smtClean="0"/>
              <a:t>해주어야한다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예저에 </a:t>
            </a:r>
            <a:r>
              <a:rPr lang="en-US" altLang="ko-KR" dirty="0" smtClean="0"/>
              <a:t>my </a:t>
            </a:r>
            <a:r>
              <a:rPr lang="en-US" altLang="ko-KR" dirty="0" err="1" smtClean="0"/>
              <a:t>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사용할때</a:t>
            </a:r>
            <a:r>
              <a:rPr lang="ko-KR" altLang="en-US" baseline="0" dirty="0" smtClean="0"/>
              <a:t> 스프링 구조가 단조롭고 모든 쿼리마다 메서드가 정해져있어다 이걸 통해 아예 전체 코드나 주고 설계가 달라질수있겠구나 느꼈다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02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비효율적인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개선 같은 경우는 엔티 설계 당시에는 기본 </a:t>
            </a:r>
            <a:r>
              <a:rPr lang="en-US" altLang="ko-KR" dirty="0" smtClean="0"/>
              <a:t>spring</a:t>
            </a:r>
            <a:r>
              <a:rPr lang="en-US" altLang="ko-KR" baseline="0" dirty="0" smtClean="0"/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JpaRepository</a:t>
            </a:r>
            <a:r>
              <a:rPr lang="ko-KR" altLang="en-US" baseline="0" dirty="0" smtClean="0"/>
              <a:t>인터페이스를 사용하엿꼬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하면서 </a:t>
            </a:r>
            <a:r>
              <a:rPr lang="ko-KR" altLang="en-US" baseline="0" dirty="0" smtClean="0"/>
              <a:t> 테스트 코드등을 통ㅇ해 실제 쿼리를 보면서 수정하였습니다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를  </a:t>
            </a:r>
            <a:r>
              <a:rPr lang="en-US" altLang="ko-KR" dirty="0" smtClean="0"/>
              <a:t>join fetch</a:t>
            </a:r>
            <a:r>
              <a:rPr lang="ko-KR" altLang="en-US" dirty="0" smtClean="0"/>
              <a:t>를 이용해 자주 검색되는걸 불러오게  </a:t>
            </a:r>
            <a:r>
              <a:rPr lang="en-US" altLang="ko-KR" dirty="0" smtClean="0"/>
              <a:t>n+1</a:t>
            </a:r>
            <a:r>
              <a:rPr lang="ko-KR" altLang="en-US" dirty="0" smtClean="0"/>
              <a:t>쿼리 문제를 방지하기 위해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테스트 코드 실행후 쿼리문을 점검하다가 생긴 궁금증 을 해소하기위해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simpleRepository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소스를 디버깅ㅇ르 통해 분석도 해보았고  정확한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flsuh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시기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 과정영속성 유지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동작원리를 파악하기 이해하기 위해 노력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N+1 </a:t>
            </a:r>
            <a:r>
              <a:rPr lang="ko-KR" altLang="en-US" baseline="0" dirty="0" smtClean="0"/>
              <a:t>쿼리나 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층삭제시 여기에있느 모든 자리와 장소를 삭제해야하는데 이때 </a:t>
            </a:r>
            <a:r>
              <a:rPr lang="en-US" altLang="ko-KR" baseline="0" dirty="0" smtClean="0"/>
              <a:t>seat </a:t>
            </a:r>
            <a:r>
              <a:rPr lang="ko-KR" altLang="en-US" baseline="0" dirty="0" smtClean="0"/>
              <a:t>읗 하나씩 하기보다는 </a:t>
            </a:r>
            <a:r>
              <a:rPr lang="en-US" altLang="ko-KR" baseline="0" dirty="0" err="1" smtClean="0"/>
              <a:t>floorid</a:t>
            </a:r>
            <a:r>
              <a:rPr lang="ko-KR" altLang="en-US" baseline="0" dirty="0" smtClean="0"/>
              <a:t>로 모두 삭제하는 쿼리 </a:t>
            </a:r>
            <a:endParaRPr lang="en-US" altLang="ko-KR" dirty="0" smtClean="0"/>
          </a:p>
          <a:p>
            <a:r>
              <a:rPr lang="en-US" altLang="ko-KR" dirty="0" smtClean="0"/>
              <a:t>N+1</a:t>
            </a:r>
            <a:r>
              <a:rPr lang="ko-KR" altLang="en-US" dirty="0" smtClean="0"/>
              <a:t>쿼리 란</a:t>
            </a:r>
            <a:r>
              <a:rPr lang="en-US" altLang="ko-KR" dirty="0" smtClean="0"/>
              <a:t>?.</a:t>
            </a:r>
          </a:p>
          <a:p>
            <a:r>
              <a:rPr lang="ko-KR" altLang="en-US" baseline="0" dirty="0" smtClean="0"/>
              <a:t>다시 쿼리 조회가 일어나는것 </a:t>
            </a:r>
            <a:r>
              <a:rPr lang="en-US" altLang="ko-KR" baseline="0" dirty="0" smtClean="0"/>
              <a:t>eager </a:t>
            </a:r>
            <a:r>
              <a:rPr lang="ko-KR" altLang="en-US" baseline="0" dirty="0" smtClean="0"/>
              <a:t>로딩도 도움이 되지는 않는다 </a:t>
            </a:r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jpql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를사용하면 </a:t>
            </a:r>
            <a:r>
              <a:rPr lang="en-US" altLang="ko-KR" baseline="0" dirty="0" err="1" smtClean="0"/>
              <a:t>fetchtype</a:t>
            </a:r>
            <a:r>
              <a:rPr lang="ko-KR" altLang="en-US" baseline="0" dirty="0" smtClean="0"/>
              <a:t>적용안되기 떄문에 </a:t>
            </a:r>
            <a:endParaRPr lang="en-US" altLang="ko-KR" dirty="0" smtClean="0"/>
          </a:p>
          <a:p>
            <a:r>
              <a:rPr lang="en-US" altLang="ko-KR" dirty="0" smtClean="0"/>
              <a:t>Seats</a:t>
            </a:r>
            <a:r>
              <a:rPr lang="en-US" altLang="ko-KR" baseline="0" dirty="0" smtClean="0"/>
              <a:t> find all </a:t>
            </a:r>
            <a:r>
              <a:rPr lang="ko-KR" altLang="en-US" baseline="0" dirty="0" smtClean="0"/>
              <a:t>하면 만약 직원 있을떄 자리 수만큼 다시 직원 조회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05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테스트 코드는 딱히 한주만 시행했다기보다는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구현에 저반적으로 </a:t>
            </a:r>
            <a:r>
              <a:rPr lang="en-US" altLang="ko-KR" dirty="0" err="1" smtClean="0"/>
              <a:t>tdd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방식으로 진행하였습니다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머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이안에 </a:t>
            </a:r>
            <a:r>
              <a:rPr lang="en-US" altLang="ko-KR" baseline="0" dirty="0" err="1" smtClean="0"/>
              <a:t>junit,mockito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유요앟ㄴ 라이브러리가 포함되어있으민다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웹 </a:t>
            </a:r>
            <a:r>
              <a:rPr lang="en-US" altLang="ko-KR" baseline="0" dirty="0" err="1" smtClean="0"/>
              <a:t>mvx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테스트다 </a:t>
            </a:r>
            <a:r>
              <a:rPr lang="en-US" altLang="ko-KR" baseline="0" dirty="0" smtClean="0"/>
              <a:t>repository test </a:t>
            </a:r>
            <a:r>
              <a:rPr lang="ko-KR" altLang="en-US" baseline="0" dirty="0" smtClean="0"/>
              <a:t>등 각 </a:t>
            </a:r>
            <a:r>
              <a:rPr lang="en-US" altLang="ko-KR" baseline="0" dirty="0" smtClean="0"/>
              <a:t>layer </a:t>
            </a:r>
            <a:r>
              <a:rPr lang="ko-KR" altLang="en-US" baseline="0" dirty="0" smtClean="0"/>
              <a:t>마다 테스트를 작성하기 쉽게 도와주는 많은 라이브러리가 내장 되어있습니다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가독성 좋은 테스트 코드 매우 중요하다고 생각하는데는 향후 다른 사람이 테스트 코드르 보고 로직을 이해하고 파악하는데 도움이 될수잇기 때문이라고 생각햇씁니다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중복 제거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깔끔한코드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 이후 </a:t>
            </a:r>
            <a:r>
              <a:rPr lang="en-US" altLang="ko-KR" baseline="0" dirty="0" err="1" smtClean="0"/>
              <a:t>spock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이라는 라이브러리를 사용하면 조금더 깔끔한 테스트 코드를 작성했을 텐데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="1" baseline="0" dirty="0" smtClean="0"/>
              <a:t>작동하는 문서</a:t>
            </a:r>
            <a:endParaRPr lang="en-US" altLang="ko-KR" b="1" baseline="0" dirty="0" smtClean="0"/>
          </a:p>
          <a:p>
            <a:pPr marL="171450" indent="-171450">
              <a:buFontTx/>
              <a:buChar char="-"/>
            </a:pPr>
            <a:r>
              <a:rPr lang="ko-KR" altLang="en-US" b="1" baseline="0" dirty="0" smtClean="0"/>
              <a:t>독</a:t>
            </a:r>
            <a:r>
              <a:rPr lang="ko-KR" altLang="en-US" baseline="0" dirty="0" smtClean="0"/>
              <a:t>립적인 테스트 환경 구축해야 좀도 제가 테스하고자 하는 로직이한부분 확실하게 외부에 영향을 최소화해서 테스트 할수있다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그래서 운영시에 사용되는 데이터베이스가 아닌 </a:t>
            </a:r>
            <a:r>
              <a:rPr lang="en-US" altLang="ko-KR" baseline="0" dirty="0" smtClean="0"/>
              <a:t>H2 </a:t>
            </a:r>
            <a:r>
              <a:rPr lang="en-US" altLang="ko-KR" baseline="0" dirty="0" err="1" smtClean="0"/>
              <a:t>databse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사용하엿고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controller </a:t>
            </a:r>
            <a:r>
              <a:rPr lang="ko-KR" altLang="en-US" baseline="0" dirty="0" smtClean="0"/>
              <a:t>단에서는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 </a:t>
            </a:r>
            <a:r>
              <a:rPr lang="en-US" altLang="ko-KR" baseline="0" dirty="0" err="1" smtClean="0"/>
              <a:t>reponse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확인하는 위주로 작성하엿고 </a:t>
            </a:r>
            <a:r>
              <a:rPr lang="ko-KR" altLang="en-US" b="1" baseline="0" dirty="0" smtClean="0"/>
              <a:t>검증하엿꼬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transaction </a:t>
            </a:r>
            <a:r>
              <a:rPr lang="ko-KR" altLang="en-US" baseline="0" dirty="0" smtClean="0"/>
              <a:t>단위는 비지니스 로직부터 데이터가 제대로 저장되고 불러지는 지 등을 중점적으로 검사하였습니다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시간이 된다면 </a:t>
            </a:r>
            <a:r>
              <a:rPr lang="en-US" altLang="ko-KR" baseline="0" dirty="0" smtClean="0"/>
              <a:t>service </a:t>
            </a:r>
            <a:r>
              <a:rPr lang="ko-KR" altLang="en-US" baseline="0" dirty="0" smtClean="0"/>
              <a:t>단 과 </a:t>
            </a:r>
            <a:r>
              <a:rPr lang="en-US" altLang="ko-KR" baseline="0" dirty="0" err="1" smtClean="0"/>
              <a:t>respository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단도 분리하고 전체 통합테스트도 진행하고 싶었지만 상황상 그러지 못햇던점이 아쉽습니다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27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예외 처리는 한꺼번에 </a:t>
            </a:r>
            <a:r>
              <a:rPr lang="en-US" altLang="ko-KR" dirty="0" smtClean="0"/>
              <a:t>global </a:t>
            </a:r>
            <a:r>
              <a:rPr lang="en-US" altLang="ko-KR" dirty="0" err="1" smtClean="0"/>
              <a:t>exeption</a:t>
            </a:r>
            <a:r>
              <a:rPr lang="en-US" altLang="ko-KR" dirty="0" smtClean="0"/>
              <a:t> handler </a:t>
            </a:r>
            <a:r>
              <a:rPr lang="ko-KR" altLang="en-US" dirty="0" smtClean="0"/>
              <a:t>를 통해 비지니스 로직중에 일어나는 </a:t>
            </a:r>
            <a:r>
              <a:rPr lang="en-US" altLang="ko-KR" dirty="0" err="1" smtClean="0"/>
              <a:t>excepito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 </a:t>
            </a:r>
            <a:r>
              <a:rPr lang="en-US" altLang="ko-KR" dirty="0" err="1" smtClean="0"/>
              <a:t>vlaidation</a:t>
            </a:r>
            <a:r>
              <a:rPr lang="en-US" altLang="ko-KR" dirty="0" smtClean="0"/>
              <a:t> exception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한곳에서 모아서 처리하게 하엿 유지보수에 조금더 편하게 하엿따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스프링 자주 사용하는 어노테이셔 설정에도 좀더 신경ㅇ르써서 진행하엿습니ㅏㄷ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Compoent</a:t>
            </a:r>
            <a:r>
              <a:rPr lang="en-US" altLang="ko-KR" baseline="0" dirty="0" smtClean="0"/>
              <a:t> bean </a:t>
            </a:r>
            <a:r>
              <a:rPr lang="ko-KR" altLang="en-US" baseline="0" dirty="0" smtClean="0"/>
              <a:t>은 외부 라이브러리 가팅 제어가 불가능한 부분은 </a:t>
            </a:r>
            <a:r>
              <a:rPr lang="en-US" altLang="ko-KR" baseline="0" dirty="0" smtClean="0"/>
              <a:t>bean </a:t>
            </a:r>
            <a:r>
              <a:rPr lang="ko-KR" altLang="en-US" baseline="0" dirty="0" smtClean="0"/>
              <a:t>아닌 것은 </a:t>
            </a:r>
            <a:r>
              <a:rPr lang="en-US" altLang="ko-KR" baseline="0" dirty="0" err="1" smtClean="0"/>
              <a:t>compoenent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를사용하옇고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비지니스 로직 단위로 </a:t>
            </a:r>
            <a:r>
              <a:rPr lang="en-US" altLang="ko-KR" baseline="0" dirty="0" err="1" smtClean="0"/>
              <a:t>transxational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주려고 했으면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Validtaion</a:t>
            </a:r>
            <a:r>
              <a:rPr lang="ko-KR" altLang="en-US" baseline="0" dirty="0" smtClean="0"/>
              <a:t>은 </a:t>
            </a:r>
            <a:r>
              <a:rPr lang="en-US" altLang="ko-KR" baseline="0" dirty="0" err="1" smtClean="0"/>
              <a:t>contorller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 즉 외부에서 입력은 받는 </a:t>
            </a:r>
            <a:r>
              <a:rPr lang="en-US" altLang="ko-KR" baseline="0" dirty="0" smtClean="0"/>
              <a:t>valid</a:t>
            </a:r>
            <a:r>
              <a:rPr lang="ko-KR" altLang="en-US" baseline="0" dirty="0" smtClean="0"/>
              <a:t>로 처리 로직으로 처리하기보다느 스프링 내 어노테이션을 통해 간단히 처리하였습니다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err="1" smtClean="0"/>
              <a:t>autoworied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기본적이 어노테이션도 다시한번도 생각해서 </a:t>
            </a:r>
            <a:r>
              <a:rPr lang="en-US" altLang="ko-KR" baseline="0" dirty="0" smtClean="0"/>
              <a:t>field injection </a:t>
            </a:r>
            <a:r>
              <a:rPr lang="ko-KR" altLang="en-US" baseline="0" dirty="0" smtClean="0"/>
              <a:t>보다는 테스트 작성시 의존성주입이 쉽고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 불변성을 유지할수 있어 안전하고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의존성을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예방가능 단일책임 원칙을 위반시 더욱 들어나 개발자로 하여금 리팩토링 징조르 확실히 보여줄수있다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injection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위주로 하고 정말 필요한 상황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ㄹ르 사용하였다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참조가 필요한경우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(service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call)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유연하고 확장가능한 서비스를 만들기 위해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철처한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계층분리 관심사 분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지향 유지보수 하기편하게 하기위해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의존성을 줄여 변경에 영향을 안받로고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라이브러리를 사용하는 상황이나 기존 라이브러리 소스 변경에댛나 영향을 최소하 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사용햇떤 라이브러리 가틍ㄴ 경웅에느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29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계층관에 통신을 위해 사요하는게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이걸 사용하다보니 정확이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변환을 어디서 해야하고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어떻게 구성해야할지 많이 고민햇습니다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변경하는 방버은 외부 라이브러리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(map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사용하였고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사용하ㅡㄴ 로직이 어디에 위치해야할가 고민한결과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서하변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엔티니가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의존하게 되는 상황이 발생하빈다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이럴경우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가영향르 받을수잇꼬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enitty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하나에 여러가지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기반으로 만들어 질수있음으로 적절하지 않앗습니다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enitty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스프링의 의존성 주입으로 라이브러리를 사용할수없어 매번 라이브러리르 이용할떄마다 새로 생성하야핬고 이는 라이브러리 변경에 취약했읍니다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서비스 계층에서 엔티티와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변황르 담당해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controlelr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rrespotory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넘겨 주는 방향으로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중복 또한 많이 고민햇던 부분인데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Update create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시요청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필욯나 값들이 중복되는 경우가 많앗습니다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대부분이 초반 코드는 비슷하지만 내부 값들이 각 다른 이유와 속도로 변경될 여지가 있어 거짓된 중복이라 판단하여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상황 마다 분리하여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 구조 또한 유지보스에 편리하게 까끔하게 코드르 만들기위헤 인터페이스 구조에 대해 계속 고민하였습니다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Factory pattern command pattern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adpater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pattern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적용가능한 패턴등ㅇ르 공부하면 좀더 좋은 바향으로 구현하려고 노력하였습니다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05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절차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로그인은 최초에 스프링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이용하려고 햇으나 하이웍스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인증방식이 다른 보편화 되어있는 로그인과 달라서 커스터 마이징을 해주어어야 할부분이 많았습니다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시간이 좀 오래걸리겟다고 판단해 상대적으로 커스터마이징이 간단한 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라이브럴리를 이용하여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05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발표에 앞서 간단한 목차를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21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 smtClean="0"/>
              <a:t>Jwt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선정 이유  </a:t>
            </a:r>
            <a:r>
              <a:rPr lang="en-US" altLang="ko-KR" dirty="0" smtClean="0"/>
              <a:t>cookie http only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세션보다는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 확장성에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 유지나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관리없이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편하게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하기위해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토큰만 가지고 유효성 검사나 사용자 식별까지 할 수 있으므로 서버를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무상태로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유지할 수 있다는 점이다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토큰의 사용자 아이디 등이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클레임셋에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담겨있다면 데이터베이스나 캐시를 조회할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필요없이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애플레이케션이서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사용자를 확인하고 정보를 조회할 수 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 길이가 길다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담을까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cokie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담아서 통신하는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것또한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sever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redirect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 함께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전달해야 하기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떄문에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담기로 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담아서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줄경오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별도에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장소에 보관해서 매번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요청마다 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붙어야되는데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localstroage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보안에 </a:t>
            </a:r>
            <a:r>
              <a:rPr lang="ko-KR" alt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취약했기떄문에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담기로 결정하였습니다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쿠키를 사용하면서도 보안부분에 있어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only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사용해주어서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 접근이 불가능하게 해 조금은 안전하게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쓸수있또록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고료했고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향후 </a:t>
            </a:r>
            <a:r>
              <a:rPr lang="en-US" altLang="ko-KR" dirty="0" smtClean="0"/>
              <a:t>token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탈취 와 같은 부분을 위해서는 </a:t>
            </a:r>
            <a:r>
              <a:rPr lang="ko-KR" altLang="en-US" dirty="0" smtClean="0"/>
              <a:t>수명을 줄이고 </a:t>
            </a:r>
            <a:r>
              <a:rPr lang="en-US" altLang="ko-KR" dirty="0" smtClean="0"/>
              <a:t>refresh token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같은거</a:t>
            </a:r>
            <a:r>
              <a:rPr lang="ko-KR" altLang="en-US" dirty="0" smtClean="0"/>
              <a:t> 도입 필요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(cross</a:t>
            </a:r>
            <a:r>
              <a:rPr lang="en-US" altLang="ko-KR" baseline="0" dirty="0" smtClean="0"/>
              <a:t> site scripting)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사이트에 스크립트를 삽입해 민간 한 </a:t>
            </a:r>
            <a:r>
              <a:rPr lang="ko-KR" altLang="en-US" dirty="0" err="1" smtClean="0"/>
              <a:t>정볼르</a:t>
            </a:r>
            <a:r>
              <a:rPr lang="ko-KR" altLang="en-US" dirty="0" smtClean="0"/>
              <a:t> 탈취하는 등과 같은 공격방법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 걸리냐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필터가먼저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그후</a:t>
            </a:r>
            <a:r>
              <a:rPr lang="ko-KR" altLang="en-US" dirty="0" smtClean="0"/>
              <a:t>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smtClean="0"/>
              <a:t>response </a:t>
            </a:r>
            <a:r>
              <a:rPr lang="ko-KR" altLang="en-US" dirty="0" err="1" smtClean="0"/>
              <a:t>할떄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변경시에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ko-KR" altLang="en-US" dirty="0" smtClean="0"/>
          </a:p>
          <a:p>
            <a:r>
              <a:rPr lang="ko-KR" altLang="en-US" dirty="0" smtClean="0"/>
              <a:t> 걸리냐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필터가먼저 그후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err="1" smtClean="0"/>
              <a:t>resposne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할떄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변경시에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parameter </a:t>
            </a:r>
            <a:r>
              <a:rPr lang="ko-KR" altLang="en-US" baseline="0" dirty="0" err="1" smtClean="0"/>
              <a:t>넘오오느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값에대한</a:t>
            </a:r>
            <a:r>
              <a:rPr lang="ko-KR" altLang="en-US" baseline="0" dirty="0" smtClean="0"/>
              <a:t> 대비는 아직 </a:t>
            </a:r>
            <a:r>
              <a:rPr lang="ko-KR" altLang="en-US" baseline="0" dirty="0" err="1" smtClean="0"/>
              <a:t>없기떄문에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아짂가지는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욧ㅇ청</a:t>
            </a:r>
            <a:r>
              <a:rPr lang="ko-KR" altLang="en-US" baseline="0" dirty="0" smtClean="0"/>
              <a:t> 하고 응답하는 </a:t>
            </a:r>
            <a:r>
              <a:rPr lang="ko-KR" altLang="en-US" baseline="0" dirty="0" err="1" smtClean="0"/>
              <a:t>중심이었기떄문에</a:t>
            </a:r>
            <a:r>
              <a:rPr lang="ko-KR" altLang="en-US" baseline="0" dirty="0" smtClean="0"/>
              <a:t> 적용을 </a:t>
            </a:r>
            <a:r>
              <a:rPr lang="ko-KR" altLang="en-US" baseline="0" dirty="0" err="1" smtClean="0"/>
              <a:t>안해지만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네이버</a:t>
            </a:r>
            <a:r>
              <a:rPr lang="ko-KR" altLang="en-US" baseline="0" dirty="0" smtClean="0"/>
              <a:t> 에서 만든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Lucy-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-Servlet-Filter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웹어플리케이션으로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들어오는 모든 요청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파라메터에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기본적으로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수행할계획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24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96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기본 로그인후 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en-US" altLang="ko-KR" dirty="0" smtClean="0"/>
              <a:t>crud </a:t>
            </a:r>
          </a:p>
          <a:p>
            <a:r>
              <a:rPr lang="ko-KR" altLang="en-US" dirty="0" smtClean="0"/>
              <a:t>그후 소셜 로그인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24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3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느낀점</a:t>
            </a:r>
            <a:endParaRPr lang="en-US" altLang="ko-KR" dirty="0" smtClean="0"/>
          </a:p>
          <a:p>
            <a:r>
              <a:rPr lang="ko-KR" altLang="en-US" dirty="0" smtClean="0"/>
              <a:t>써보고 싶었떤 기술들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spring security </a:t>
            </a:r>
          </a:p>
          <a:p>
            <a:r>
              <a:rPr lang="en-US" altLang="ko-KR" dirty="0" err="1" smtClean="0"/>
              <a:t>Tdd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기반으로 실제 개발을 전체적으로 진행해보기 등</a:t>
            </a:r>
            <a:endParaRPr lang="en-US" altLang="ko-KR" dirty="0" smtClean="0"/>
          </a:p>
          <a:p>
            <a:r>
              <a:rPr lang="ko-KR" altLang="en-US" dirty="0" smtClean="0"/>
              <a:t>도메인 주도 설계 이름만 들어봣짐나 이번 기회를 통해 조금이나 어떤건지 알게 된 좋은 귀회 개발방법론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flow </a:t>
            </a:r>
            <a:r>
              <a:rPr lang="ko-KR" altLang="en-US" dirty="0" smtClean="0"/>
              <a:t>를 통해 깃통한 혼자햇지만 협업하는 방식을 익히고 했던점 과 </a:t>
            </a:r>
            <a:r>
              <a:rPr lang="en-US" altLang="ko-KR" dirty="0" smtClean="0"/>
              <a:t>issue </a:t>
            </a:r>
            <a:r>
              <a:rPr lang="ko-KR" altLang="en-US" dirty="0" smtClean="0"/>
              <a:t>등록을 통해 이슈등록의 필요성 과 협업할시에 정말 유용하게 쓰이겠구나를 느낄수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좋았던거 혼자 만 하다가 리뷰를 통해 내가 생각 조차 하지못했던 아님 잘못 생각했던걸 바로잡고 놓치고 간게 </a:t>
            </a:r>
            <a:r>
              <a:rPr lang="ko-KR" altLang="en-US" dirty="0" err="1" smtClean="0"/>
              <a:t>잇느지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멘토님들의질문을</a:t>
            </a:r>
            <a:r>
              <a:rPr lang="ko-KR" altLang="en-US" dirty="0" smtClean="0"/>
              <a:t> 통해서 평소에 </a:t>
            </a:r>
            <a:r>
              <a:rPr lang="ko-KR" altLang="en-US" dirty="0" err="1" smtClean="0"/>
              <a:t>맞다고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생각햇던</a:t>
            </a:r>
            <a:r>
              <a:rPr lang="ko-KR" altLang="en-US" dirty="0" smtClean="0"/>
              <a:t> 부분도 다시 생각할수있는 좋은 기회 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조금이나마 성장할수있었고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어려운점</a:t>
            </a:r>
            <a:endParaRPr lang="en-US" altLang="ko-KR" dirty="0" smtClean="0"/>
          </a:p>
          <a:p>
            <a:r>
              <a:rPr lang="ko-KR" altLang="en-US" dirty="0" smtClean="0"/>
              <a:t>설계 부터 어려웠다 </a:t>
            </a:r>
            <a:endParaRPr lang="en-US" altLang="ko-KR" dirty="0" smtClean="0"/>
          </a:p>
          <a:p>
            <a:r>
              <a:rPr lang="ko-KR" altLang="en-US" dirty="0" smtClean="0"/>
              <a:t>개발이라 함은 단순한 특정 기능을 개발하기보다는 보다 설계나 아키텍처 와 같은 보다 더 큰그림을 같이보면 그그림에 어울리게 기능을 개발해야 된다는 점을 꺠닫는 좋으기회였스빈다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부족함점</a:t>
            </a:r>
            <a:r>
              <a:rPr lang="ko-KR" altLang="en-US" dirty="0" smtClean="0"/>
              <a:t> 공부해얄 부분 등르 많이 느꼇습니다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7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7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Axios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-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라이브러리로써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 방식으로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요청을 실행합니다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전체전이 프로젝트 구조입니다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frmawork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 ,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security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각가 독립적인서버로 구현하였고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프론트에서 로그인을 제외한 모든 통신은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비동기 통신으로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요청은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webtoken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쿠키에 담아서 전송하는 방식으로 인증을 구현하였습니다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java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소셜 로그인 기능을 구현하엿습니니다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85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4-6</a:t>
            </a:r>
            <a:r>
              <a:rPr lang="ko-KR" altLang="en-US" dirty="0" smtClean="0"/>
              <a:t>걸처서</a:t>
            </a:r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구현을 진행하였습니다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93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소셜로그인</a:t>
            </a:r>
            <a:r>
              <a:rPr lang="ko-KR" altLang="en-US" dirty="0" smtClean="0"/>
              <a:t> 기능 그리고 전체적이 인증을 구현하였습니다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0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05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기술 선정</a:t>
            </a:r>
            <a:r>
              <a:rPr lang="ko-KR" altLang="en-US" baseline="0" dirty="0" smtClean="0"/>
              <a:t> 이유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Oracel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 이까다롭다고 정해준 부분 </a:t>
            </a: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stable </a:t>
            </a:r>
            <a:r>
              <a:rPr lang="ko-KR" altLang="en-US" baseline="0" dirty="0" smtClean="0"/>
              <a:t>하다고 판단 </a:t>
            </a:r>
            <a:r>
              <a:rPr lang="en-US" altLang="ko-KR" baseline="0" dirty="0" smtClean="0"/>
              <a:t>h2 </a:t>
            </a:r>
            <a:r>
              <a:rPr lang="ko-KR" altLang="en-US" baseline="0" dirty="0" smtClean="0"/>
              <a:t>따론 다른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사용하라고 말씀하지느 않아지만 테스를 독립ㅈ거으로 진해아기위해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다양한 프레임웤가 있찜나 업무적응 위해 </a:t>
            </a:r>
            <a:r>
              <a:rPr lang="en-US" altLang="ko-KR" baseline="0" dirty="0" err="1" smtClean="0"/>
              <a:t>Veutify</a:t>
            </a:r>
            <a:r>
              <a:rPr lang="en-US" altLang="ko-KR" baseline="0" dirty="0" smtClean="0"/>
              <a:t> vs 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element </a:t>
            </a:r>
            <a:r>
              <a:rPr lang="en-US" altLang="ko-KR" baseline="0" dirty="0" err="1" smtClean="0"/>
              <a:t>ui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준수한 </a:t>
            </a:r>
            <a:r>
              <a:rPr lang="en-US" altLang="ko-KR" baseline="0" dirty="0" smtClean="0"/>
              <a:t>document </a:t>
            </a:r>
            <a:r>
              <a:rPr lang="ko-KR" altLang="en-US" baseline="0" dirty="0" smtClean="0"/>
              <a:t>다양한 </a:t>
            </a:r>
            <a:r>
              <a:rPr lang="en-US" altLang="ko-KR" baseline="0" dirty="0" smtClean="0"/>
              <a:t>component (timeline stepper 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스피링</a:t>
            </a:r>
            <a:r>
              <a:rPr lang="ko-KR" altLang="en-US" dirty="0" smtClean="0"/>
              <a:t> 부트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python </a:t>
            </a:r>
            <a:r>
              <a:rPr lang="ko-KR" altLang="en-US" baseline="0" dirty="0" smtClean="0"/>
              <a:t>이나 른 언어보다 자바에 경험이있고 </a:t>
            </a:r>
            <a:r>
              <a:rPr lang="en-US" altLang="ko-KR" baseline="0" dirty="0" err="1" smtClean="0"/>
              <a:t>springmvc</a:t>
            </a:r>
            <a:r>
              <a:rPr lang="ko-KR" altLang="en-US" baseline="0" dirty="0" smtClean="0"/>
              <a:t>보다 설정이 간편한 부트 설정당시 최신은 </a:t>
            </a:r>
            <a:r>
              <a:rPr lang="en-US" altLang="ko-KR" baseline="0" dirty="0" smtClean="0"/>
              <a:t>(2.1.7)</a:t>
            </a:r>
            <a:r>
              <a:rPr lang="ko-KR" altLang="en-US" baseline="0" dirty="0" smtClean="0"/>
              <a:t>이나 </a:t>
            </a:r>
            <a:r>
              <a:rPr lang="ko-KR" altLang="en-US" baseline="0" dirty="0" err="1" smtClean="0"/>
              <a:t>출시된지</a:t>
            </a:r>
            <a:r>
              <a:rPr lang="ko-KR" altLang="en-US" baseline="0" dirty="0" smtClean="0"/>
              <a:t> 하루밖에 </a:t>
            </a:r>
            <a:r>
              <a:rPr lang="ko-KR" altLang="en-US" baseline="0" dirty="0" err="1" smtClean="0"/>
              <a:t>안되서</a:t>
            </a:r>
            <a:r>
              <a:rPr lang="ko-KR" altLang="en-US" baseline="0" dirty="0" smtClean="0"/>
              <a:t> 가장 안정화된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현재</a:t>
            </a:r>
            <a:r>
              <a:rPr lang="en-US" altLang="ko-KR" baseline="0" dirty="0" smtClean="0"/>
              <a:t>(2.1.9)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Gradle</a:t>
            </a:r>
            <a:r>
              <a:rPr lang="en-US" altLang="ko-KR" baseline="0" dirty="0" smtClean="0"/>
              <a:t>-maven</a:t>
            </a:r>
            <a:r>
              <a:rPr lang="ko-KR" altLang="en-US" baseline="0" dirty="0" smtClean="0"/>
              <a:t>과 </a:t>
            </a:r>
            <a:r>
              <a:rPr lang="ko-KR" altLang="en-US" baseline="0" dirty="0" err="1" smtClean="0"/>
              <a:t>비교해빠른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빌드</a:t>
            </a:r>
            <a:r>
              <a:rPr lang="ko-KR" altLang="en-US" baseline="0" dirty="0" smtClean="0"/>
              <a:t> 속도 </a:t>
            </a:r>
            <a:r>
              <a:rPr lang="en-US" altLang="ko-KR" baseline="0" dirty="0" err="1" smtClean="0"/>
              <a:t>intellij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와 좋은 연계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프론트와 백엔드를 다르게 쓴이융느 </a:t>
            </a:r>
            <a:r>
              <a:rPr lang="en-US" altLang="ko-KR" dirty="0" err="1" smtClean="0"/>
              <a:t>intelli</a:t>
            </a:r>
            <a:r>
              <a:rPr lang="en-US" altLang="ko-KR" baseline="0" dirty="0" err="1" smtClean="0"/>
              <a:t>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무료버전이랑 </a:t>
            </a:r>
            <a:r>
              <a:rPr lang="en-US" altLang="ko-KR" baseline="0" dirty="0" err="1" smtClean="0"/>
              <a:t>webstrom</a:t>
            </a:r>
            <a:r>
              <a:rPr lang="en-US" altLang="ko-KR" baseline="0" dirty="0" smtClean="0"/>
              <a:t> plug</a:t>
            </a:r>
            <a:r>
              <a:rPr lang="ko-KR" altLang="en-US" baseline="0" dirty="0" smtClean="0"/>
              <a:t>인 지원이 안되서 </a:t>
            </a:r>
            <a:r>
              <a:rPr lang="en-US" altLang="ko-KR" baseline="0" dirty="0" err="1" smtClean="0"/>
              <a:t>javascript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어플리케이션 제작에 불편함이있을거 같아 </a:t>
            </a: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vs code</a:t>
            </a:r>
            <a:r>
              <a:rPr lang="ko-KR" altLang="en-US" baseline="0" dirty="0" smtClean="0"/>
              <a:t>로 진행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vetur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ㅍ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전용 플러그인사용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Spring</a:t>
            </a:r>
            <a:r>
              <a:rPr lang="en-US" altLang="ko-KR" baseline="0" dirty="0" smtClean="0"/>
              <a:t> boot 2.1 </a:t>
            </a:r>
            <a:r>
              <a:rPr lang="ko-KR" altLang="en-US" baseline="0" dirty="0" smtClean="0"/>
              <a:t>가장 좋은게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11 jdk12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spirng2.2 </a:t>
            </a:r>
            <a:r>
              <a:rPr lang="ko-KR" altLang="en-US" baseline="0" dirty="0" smtClean="0"/>
              <a:t>공식적을 </a:t>
            </a:r>
            <a:r>
              <a:rPr lang="en-US" altLang="ko-KR" baseline="0" dirty="0" smtClean="0"/>
              <a:t>support </a:t>
            </a:r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spring 5.1 </a:t>
            </a:r>
            <a:r>
              <a:rPr lang="ko-KR" altLang="en-US" baseline="0" dirty="0" smtClean="0"/>
              <a:t>부터는 지원함으로 사용은 </a:t>
            </a:r>
            <a:r>
              <a:rPr lang="ko-KR" altLang="en-US" baseline="0" dirty="0" err="1" smtClean="0"/>
              <a:t>가능할듯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선정 이유는 초기에 다른 프로젝트르 진행하려다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문서검색에진인 </a:t>
            </a:r>
            <a:r>
              <a:rPr lang="en-US" altLang="ko-KR" baseline="0" dirty="0" err="1" smtClean="0"/>
              <a:t>solr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호환성문제로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버젼으로 교체후 그냥 </a:t>
            </a:r>
            <a:r>
              <a:rPr lang="ko-KR" altLang="en-US" baseline="0" dirty="0" err="1" smtClean="0"/>
              <a:t>진행하엿다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구글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소셜</a:t>
            </a:r>
            <a:r>
              <a:rPr lang="ko-KR" altLang="en-US" baseline="0" dirty="0" smtClean="0"/>
              <a:t> 로그인 구현하는 과정에서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SSLHandshakeException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baseline="0" dirty="0" smtClean="0"/>
              <a:t>오류가 계속 </a:t>
            </a:r>
            <a:r>
              <a:rPr lang="ko-KR" altLang="en-US" baseline="0" dirty="0" err="1" smtClean="0"/>
              <a:t>지속되엇고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10 </a:t>
            </a:r>
            <a:r>
              <a:rPr lang="ko-KR" altLang="en-US" baseline="0" dirty="0" smtClean="0"/>
              <a:t>버전에서 </a:t>
            </a:r>
            <a:r>
              <a:rPr lang="ko-KR" altLang="en-US" baseline="0" dirty="0" err="1" smtClean="0"/>
              <a:t>요청시에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구글이나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하이워스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사이트 </a:t>
            </a:r>
            <a:r>
              <a:rPr lang="ko-KR" altLang="en-US" baseline="0" dirty="0" err="1" smtClean="0"/>
              <a:t>읹으서가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keystore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내부에 </a:t>
            </a:r>
            <a:r>
              <a:rPr lang="ko-KR" altLang="en-US" baseline="0" dirty="0" err="1" smtClean="0"/>
              <a:t>존재하지안</a:t>
            </a:r>
            <a:r>
              <a:rPr lang="ko-KR" altLang="en-US" baseline="0" dirty="0" smtClean="0"/>
              <a:t> 아서 오류가 지속되는 것으로 판단해 직접 인증서를 넣어줌 </a:t>
            </a:r>
            <a:r>
              <a:rPr lang="ko-KR" altLang="en-US" baseline="0" dirty="0" err="1" smtClean="0"/>
              <a:t>그후</a:t>
            </a:r>
            <a:r>
              <a:rPr lang="ko-KR" altLang="en-US" baseline="0" dirty="0" smtClean="0"/>
              <a:t> 정상적으로 </a:t>
            </a:r>
            <a:r>
              <a:rPr lang="ko-KR" altLang="en-US" baseline="0" dirty="0" err="1" smtClean="0"/>
              <a:t>구동되었은나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구글은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간혈적으로</a:t>
            </a:r>
            <a:r>
              <a:rPr lang="ko-KR" altLang="en-US" baseline="0" dirty="0" smtClean="0"/>
              <a:t> 인증서오류가 </a:t>
            </a:r>
            <a:r>
              <a:rPr lang="ko-KR" altLang="en-US" baseline="0" dirty="0" err="1" smtClean="0"/>
              <a:t>지속적으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ㅗ발생해서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젼을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변경하엿다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8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WzKF3yw8iSBCsq6W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t.gabia.com:8080/swagger-ui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bia-dev-mentor/2019_2_dev_intern_doc/blob/master/report/restapi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ia-dev-mentor/2019_2_dev_intern_api/issues/2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bia-dev-mentor/2019_2_dev_intern_api/issues/9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ia-dev-mentor/2019_2_dev_intern_api/issues/1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gabia-dev-mentor/2019_2_dev_intern_api/issues/23" TargetMode="External"/><Relationship Id="rId5" Type="http://schemas.openxmlformats.org/officeDocument/2006/relationships/hyperlink" Target="https://github.com/gabia-dev-mentor/2019_2_dev_intern_api/issues/10" TargetMode="External"/><Relationship Id="rId4" Type="http://schemas.openxmlformats.org/officeDocument/2006/relationships/hyperlink" Target="https://github.com/gabia-dev-mentor/2019_2_dev_intern_api/issues/11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eat.gabia.com:300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24878" y="2974310"/>
            <a:ext cx="4942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SEATING MAP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인턴 박주진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Seating Map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ERD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400" y="1796292"/>
            <a:ext cx="452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정규화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Naming convention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ERD </a:t>
            </a:r>
            <a:r>
              <a:rPr lang="ko-KR" altLang="en-US" b="1" dirty="0">
                <a:solidFill>
                  <a:schemeClr val="accent4"/>
                </a:solidFill>
              </a:rPr>
              <a:t>자세히 보기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www.erdcloud.com/d/WzKF3yw8iSBCsq6WC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06" y="1638300"/>
            <a:ext cx="6014046" cy="48238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6971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rgbClr val="666666"/>
                </a:solidFill>
              </a:rPr>
              <a:t>RestFul</a:t>
            </a:r>
            <a:r>
              <a:rPr lang="en-US" altLang="ko-KR" sz="3200" b="1" dirty="0">
                <a:solidFill>
                  <a:srgbClr val="666666"/>
                </a:solidFill>
              </a:rPr>
              <a:t> API</a:t>
            </a:r>
            <a:endParaRPr lang="ko-KR" altLang="en-US" sz="3200" b="1" dirty="0">
              <a:solidFill>
                <a:srgbClr val="666666"/>
              </a:solidFill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3398" y="1796293"/>
            <a:ext cx="1076960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RestApi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명확한 </a:t>
            </a:r>
            <a:r>
              <a:rPr lang="en-US" altLang="ko-KR" b="1" dirty="0" smtClean="0">
                <a:solidFill>
                  <a:schemeClr val="accent4"/>
                </a:solidFill>
              </a:rPr>
              <a:t>URL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Conventions (</a:t>
            </a:r>
            <a:r>
              <a:rPr lang="ko-KR" altLang="en-US" b="1" dirty="0" smtClean="0">
                <a:solidFill>
                  <a:schemeClr val="accent4"/>
                </a:solidFill>
              </a:rPr>
              <a:t>소문자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하이픈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밑줄 </a:t>
            </a:r>
            <a:r>
              <a:rPr lang="en-US" altLang="ko-KR" b="1" dirty="0" smtClean="0">
                <a:solidFill>
                  <a:schemeClr val="accent4"/>
                </a:solidFill>
              </a:rPr>
              <a:t>x, Collection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복수</a:t>
            </a:r>
            <a:r>
              <a:rPr lang="en-US" altLang="ko-KR" b="1" dirty="0" smtClean="0">
                <a:solidFill>
                  <a:schemeClr val="accent4"/>
                </a:solidFill>
              </a:rPr>
              <a:t>,document </a:t>
            </a:r>
            <a:r>
              <a:rPr lang="ko-KR" altLang="en-US" b="1" dirty="0" smtClean="0">
                <a:solidFill>
                  <a:schemeClr val="accent4"/>
                </a:solidFill>
              </a:rPr>
              <a:t>단수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Rest API </a:t>
            </a:r>
            <a:r>
              <a:rPr lang="ko-KR" altLang="en-US" b="1" dirty="0" smtClean="0">
                <a:solidFill>
                  <a:schemeClr val="accent4"/>
                </a:solidFill>
              </a:rPr>
              <a:t>문서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seat.gabia.com:8080/swagger-ui.html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://github.com/gabia-dev-mentor/2019_2_dev_intern_doc/blob/master/report/restapi.md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Entity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3399" y="1796291"/>
            <a:ext cx="3883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JPA </a:t>
            </a:r>
            <a:r>
              <a:rPr lang="ko-KR" altLang="en-US" b="1" dirty="0">
                <a:solidFill>
                  <a:schemeClr val="accent4"/>
                </a:solidFill>
              </a:rPr>
              <a:t>공부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Column Mapping 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nullable,data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type,length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Fetch Type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Lazy loading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양방향 </a:t>
            </a:r>
            <a:r>
              <a:rPr lang="ko-KR" altLang="en-US" b="1" dirty="0">
                <a:solidFill>
                  <a:schemeClr val="accent4"/>
                </a:solidFill>
              </a:rPr>
              <a:t>관계 </a:t>
            </a:r>
            <a:r>
              <a:rPr lang="ko-KR" altLang="en-US" b="1" dirty="0" smtClean="0">
                <a:solidFill>
                  <a:schemeClr val="accent4"/>
                </a:solidFill>
              </a:rPr>
              <a:t>설정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6" y="1973808"/>
            <a:ext cx="6353174" cy="42117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1" y="645071"/>
            <a:ext cx="214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66666"/>
                </a:solidFill>
              </a:rPr>
              <a:t>Entity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3397" y="1807447"/>
            <a:ext cx="87902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</a:t>
            </a:r>
            <a:r>
              <a:rPr lang="en-US" altLang="ko-KR" b="1" dirty="0" smtClean="0">
                <a:solidFill>
                  <a:schemeClr val="accent4"/>
                </a:solidFill>
              </a:rPr>
              <a:t>Issue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비효율적인 </a:t>
            </a:r>
            <a:r>
              <a:rPr lang="en-US" altLang="ko-KR" b="1" dirty="0">
                <a:solidFill>
                  <a:schemeClr val="accent4"/>
                </a:solidFill>
              </a:rPr>
              <a:t>query 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N+1 </a:t>
            </a:r>
            <a:r>
              <a:rPr lang="ko-KR" altLang="en-US" b="1" dirty="0" smtClean="0">
                <a:solidFill>
                  <a:schemeClr val="accent4"/>
                </a:solidFill>
              </a:rPr>
              <a:t>쿼리 문제 </a:t>
            </a:r>
            <a:r>
              <a:rPr lang="en-US" altLang="ko-KR" b="1" dirty="0" smtClean="0">
                <a:solidFill>
                  <a:schemeClr val="accent4"/>
                </a:solidFill>
              </a:rPr>
              <a:t>join fetch</a:t>
            </a:r>
            <a:r>
              <a:rPr lang="ko-KR" altLang="en-US" b="1" dirty="0" smtClean="0">
                <a:solidFill>
                  <a:schemeClr val="accent4"/>
                </a:solidFill>
              </a:rPr>
              <a:t>로 해결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https://github.com/gabia-dev-mentor/2019_2_dev_intern_api/issues/21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스프링 </a:t>
            </a:r>
            <a:r>
              <a:rPr lang="en-US" altLang="ko-KR" b="1" dirty="0" smtClean="0">
                <a:solidFill>
                  <a:schemeClr val="accent4"/>
                </a:solidFill>
              </a:rPr>
              <a:t>JPA  </a:t>
            </a:r>
            <a:r>
              <a:rPr lang="ko-KR" altLang="en-US" b="1" dirty="0" smtClean="0">
                <a:solidFill>
                  <a:schemeClr val="accent4"/>
                </a:solidFill>
              </a:rPr>
              <a:t>동작 방식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쿼리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</a:rPr>
              <a:t>flush </a:t>
            </a:r>
            <a:r>
              <a:rPr lang="ko-KR" altLang="en-US" b="1" dirty="0" smtClean="0">
                <a:solidFill>
                  <a:schemeClr val="accent4"/>
                </a:solidFill>
              </a:rPr>
              <a:t>시기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쿼리 생성 과정 등 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SimpleJPARepository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디버깅을 통한 소스 분석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://github.com/gabia-dev-mentor/2019_2_dev_intern_api/issues/9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03398" y="1807442"/>
            <a:ext cx="1014095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Test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Spring boot</a:t>
            </a:r>
            <a:r>
              <a:rPr lang="ko-KR" altLang="en-US" b="1" dirty="0">
                <a:solidFill>
                  <a:schemeClr val="accent4"/>
                </a:solidFill>
              </a:rPr>
              <a:t>에서 테스트 모듈</a:t>
            </a:r>
            <a:r>
              <a:rPr lang="en-US" altLang="ko-KR" b="1" dirty="0">
                <a:solidFill>
                  <a:schemeClr val="accent4"/>
                </a:solidFill>
              </a:rPr>
              <a:t> (</a:t>
            </a:r>
            <a:r>
              <a:rPr lang="en-US" altLang="ko-KR" b="1" dirty="0" err="1">
                <a:solidFill>
                  <a:schemeClr val="accent4"/>
                </a:solidFill>
              </a:rPr>
              <a:t>Junit,Mockito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등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가독성 </a:t>
            </a:r>
            <a:r>
              <a:rPr lang="ko-KR" altLang="en-US" b="1" dirty="0" smtClean="0">
                <a:solidFill>
                  <a:schemeClr val="accent4"/>
                </a:solidFill>
              </a:rPr>
              <a:t>높</a:t>
            </a:r>
            <a:r>
              <a:rPr lang="ko-KR" altLang="en-US" b="1" dirty="0">
                <a:solidFill>
                  <a:schemeClr val="accent4"/>
                </a:solidFill>
              </a:rPr>
              <a:t>은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테스트 코드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독립적인 테스트 환경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 database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2</a:t>
            </a:r>
            <a:r>
              <a:rPr lang="ko-KR" altLang="en-US" b="1" dirty="0">
                <a:solidFill>
                  <a:schemeClr val="accent4"/>
                </a:solidFill>
              </a:rPr>
              <a:t>단위 테스트</a:t>
            </a:r>
            <a:r>
              <a:rPr lang="en-US" altLang="ko-KR" b="1" dirty="0">
                <a:solidFill>
                  <a:schemeClr val="accent4"/>
                </a:solidFill>
              </a:rPr>
              <a:t>(controller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>
                <a:solidFill>
                  <a:schemeClr val="accent4"/>
                </a:solidFill>
              </a:rPr>
              <a:t>, </a:t>
            </a:r>
            <a:r>
              <a:rPr lang="en-US" altLang="ko-KR" b="1" dirty="0" err="1">
                <a:solidFill>
                  <a:schemeClr val="accent4"/>
                </a:solidFill>
              </a:rPr>
              <a:t>service~repository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리팩토링시 안전성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빌드시 테스트코드를 통한 안정성</a:t>
            </a: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3391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Test Code</a:t>
            </a:r>
            <a:endParaRPr lang="ko-KR" altLang="en-US" sz="3200" b="1" dirty="0">
              <a:solidFill>
                <a:srgbClr val="666666"/>
              </a:solidFill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API </a:t>
            </a:r>
            <a:r>
              <a:rPr lang="ko-KR" altLang="en-US" sz="3200" b="1" dirty="0" smtClean="0">
                <a:solidFill>
                  <a:srgbClr val="666666"/>
                </a:solidFill>
              </a:rPr>
              <a:t>구현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397" y="1807447"/>
            <a:ext cx="5136021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 </a:t>
            </a:r>
            <a:r>
              <a:rPr lang="en-US" altLang="ko-KR" b="1" dirty="0" smtClean="0">
                <a:solidFill>
                  <a:schemeClr val="accent4"/>
                </a:solidFill>
              </a:rPr>
              <a:t>/</a:t>
            </a:r>
            <a:r>
              <a:rPr lang="ko-KR" altLang="en-US" b="1" dirty="0" smtClean="0">
                <a:solidFill>
                  <a:schemeClr val="accent4"/>
                </a:solidFill>
              </a:rPr>
              <a:t>클린 아키텍처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계층 분리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프리젠테이션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UI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입력값</a:t>
            </a:r>
            <a:r>
              <a:rPr lang="ko-KR" altLang="en-US" b="1" dirty="0" smtClean="0">
                <a:solidFill>
                  <a:schemeClr val="accent4"/>
                </a:solidFill>
              </a:rPr>
              <a:t> 유효성 검증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최종 </a:t>
            </a:r>
            <a:r>
              <a:rPr lang="en-US" altLang="ko-KR" b="1" dirty="0">
                <a:solidFill>
                  <a:schemeClr val="accent4"/>
                </a:solidFill>
              </a:rPr>
              <a:t>UI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표현할 모델 사용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서비스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비지니스 로직 </a:t>
            </a:r>
            <a:r>
              <a:rPr lang="en-US" altLang="ko-KR" b="1" dirty="0" smtClean="0">
                <a:solidFill>
                  <a:schemeClr val="accent4"/>
                </a:solidFill>
              </a:rPr>
              <a:t>/transaction </a:t>
            </a:r>
            <a:r>
              <a:rPr lang="ko-KR" altLang="en-US" b="1" dirty="0" smtClean="0">
                <a:solidFill>
                  <a:schemeClr val="accent4"/>
                </a:solidFill>
              </a:rPr>
              <a:t>처리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데이터 엑세스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DB </a:t>
            </a:r>
            <a:r>
              <a:rPr lang="ko-KR" altLang="en-US" b="1" dirty="0" smtClean="0">
                <a:solidFill>
                  <a:schemeClr val="accent4"/>
                </a:solidFill>
              </a:rPr>
              <a:t>데이터 조작 역활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의존성 제거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1413" y="1807443"/>
            <a:ext cx="628332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Exception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Annotation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@component vs @bean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@transactional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@valid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autowired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Field vs Setter vs Constructor</a:t>
            </a: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API </a:t>
            </a:r>
            <a:r>
              <a:rPr lang="ko-KR" altLang="en-US" sz="3200" b="1" dirty="0">
                <a:solidFill>
                  <a:srgbClr val="666666"/>
                </a:solidFill>
              </a:rPr>
              <a:t>구현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3397" y="1807447"/>
            <a:ext cx="87902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</a:t>
            </a:r>
            <a:r>
              <a:rPr lang="en-US" altLang="ko-KR" b="1" dirty="0" smtClean="0">
                <a:solidFill>
                  <a:schemeClr val="accent4"/>
                </a:solidFill>
              </a:rPr>
              <a:t>Issue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DTO &lt;-&gt; Entity </a:t>
            </a:r>
            <a:r>
              <a:rPr lang="ko-KR" altLang="en-US" b="1" dirty="0">
                <a:solidFill>
                  <a:schemeClr val="accent4"/>
                </a:solidFill>
              </a:rPr>
              <a:t>변경 로직 </a:t>
            </a:r>
            <a:r>
              <a:rPr lang="ko-KR" altLang="en-US" b="1" dirty="0" smtClean="0">
                <a:solidFill>
                  <a:schemeClr val="accent4"/>
                </a:solidFill>
              </a:rPr>
              <a:t>위치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내부 위치 시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DTO/UI</a:t>
            </a:r>
            <a:r>
              <a:rPr lang="ko-KR" altLang="en-US" b="1" dirty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의존성 발생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외부 라이브러리 의존성 주입 불가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https://github.com/gabia-dev-mentor/2019_2_dev_intern_api/issues/16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 </a:t>
            </a:r>
            <a:r>
              <a:rPr lang="ko-KR" altLang="en-US" b="1" dirty="0" smtClean="0">
                <a:solidFill>
                  <a:schemeClr val="accent4"/>
                </a:solidFill>
              </a:rPr>
              <a:t>중복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진짜 중복 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</a:rPr>
              <a:t>vs </a:t>
            </a:r>
            <a:r>
              <a:rPr lang="ko-KR" altLang="en-US" b="1" dirty="0" smtClean="0">
                <a:solidFill>
                  <a:schemeClr val="accent4"/>
                </a:solidFill>
              </a:rPr>
              <a:t>가짜 중복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https://github.com/gabia-dev-mentor/2019_2_dev_intern_api/issues/11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 interface 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github.com/gabia-dev-mentor/2019_2_dev_intern_api/issues/10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https://github.com/gabia-dev-mentor/2019_2_dev_intern_api/issues/23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2.7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666666"/>
                </a:solidFill>
              </a:rPr>
              <a:t>소셜</a:t>
            </a:r>
            <a:r>
              <a:rPr lang="ko-KR" altLang="en-US" sz="3200" b="1" dirty="0">
                <a:solidFill>
                  <a:srgbClr val="666666"/>
                </a:solidFill>
              </a:rPr>
              <a:t> </a:t>
            </a:r>
            <a:r>
              <a:rPr lang="ko-KR" altLang="en-US" sz="3200" b="1" dirty="0" smtClean="0">
                <a:solidFill>
                  <a:srgbClr val="666666"/>
                </a:solidFill>
              </a:rPr>
              <a:t>로그인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64390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11586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79682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061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53" y="3712372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43477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87511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61768"/>
            <a:ext cx="1841756" cy="9669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18426" y="2616471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68257" y="5172361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103643"/>
            <a:ext cx="1422897" cy="7588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283419"/>
            <a:ext cx="399326" cy="3993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42" y="5098513"/>
            <a:ext cx="751053" cy="751053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 rot="19568597" flipV="1">
            <a:off x="5906194" y="5269611"/>
            <a:ext cx="801788" cy="17942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ight Arrow 45"/>
          <p:cNvSpPr/>
          <p:nvPr/>
        </p:nvSpPr>
        <p:spPr>
          <a:xfrm rot="8825175" flipV="1">
            <a:off x="5623982" y="4886705"/>
            <a:ext cx="903095" cy="19174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696163" y="3392868"/>
            <a:ext cx="8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Login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9618853">
            <a:off x="5531135" y="4652614"/>
            <a:ext cx="880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93970" y="4054630"/>
            <a:ext cx="164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redirect/JWT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30152" y="4277944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ight Arrow 53"/>
          <p:cNvSpPr/>
          <p:nvPr/>
        </p:nvSpPr>
        <p:spPr>
          <a:xfrm flipV="1">
            <a:off x="4013825" y="3631320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 rot="19548326">
            <a:off x="5933217" y="5313805"/>
            <a:ext cx="996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callback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16856" y="3812220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Oauth2 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00873" y="3796823"/>
            <a:ext cx="130830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(Scribe Java)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2.7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666666"/>
                </a:solidFill>
              </a:rPr>
              <a:t>소셜</a:t>
            </a:r>
            <a:r>
              <a:rPr lang="ko-KR" altLang="en-US" sz="3200" b="1" dirty="0">
                <a:solidFill>
                  <a:srgbClr val="666666"/>
                </a:solidFill>
              </a:rPr>
              <a:t> </a:t>
            </a:r>
            <a:r>
              <a:rPr lang="ko-KR" altLang="en-US" sz="3200" b="1" dirty="0" smtClean="0">
                <a:solidFill>
                  <a:srgbClr val="666666"/>
                </a:solidFill>
              </a:rPr>
              <a:t>로그인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3397" y="1807447"/>
            <a:ext cx="8790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</a:t>
            </a:r>
            <a:r>
              <a:rPr lang="en-US" altLang="ko-KR" b="1" dirty="0" smtClean="0">
                <a:solidFill>
                  <a:schemeClr val="accent4"/>
                </a:solidFill>
              </a:rPr>
              <a:t>Issue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Google,Github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등과 다른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Hiworks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Oauth</a:t>
            </a:r>
            <a:r>
              <a:rPr lang="ko-KR" altLang="en-US" b="1" dirty="0" smtClean="0">
                <a:solidFill>
                  <a:schemeClr val="accent4"/>
                </a:solidFill>
              </a:rPr>
              <a:t>인증방식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 vs Scribe Java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2.8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79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인증 및 보안</a:t>
            </a:r>
            <a:r>
              <a:rPr lang="en-US" altLang="ko-KR" sz="3200" b="1" dirty="0">
                <a:solidFill>
                  <a:srgbClr val="666666"/>
                </a:solidFill>
              </a:rPr>
              <a:t>(</a:t>
            </a:r>
            <a:r>
              <a:rPr lang="en-US" altLang="ko-KR" sz="3200" b="1" dirty="0" err="1">
                <a:solidFill>
                  <a:srgbClr val="666666"/>
                </a:solidFill>
              </a:rPr>
              <a:t>xss</a:t>
            </a:r>
            <a:r>
              <a:rPr lang="en-US" altLang="ko-KR" sz="3200" b="1" dirty="0" smtClean="0">
                <a:solidFill>
                  <a:srgbClr val="666666"/>
                </a:solidFill>
              </a:rPr>
              <a:t>)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70105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21111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85397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6325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19" y="4165767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81" y="254205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93226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152650"/>
            <a:ext cx="1841756" cy="9669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81" y="3077766"/>
            <a:ext cx="2410687" cy="137278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82167" y="2686063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15837" y="3535202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14563" y="3365925"/>
            <a:ext cx="61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91492" y="4689485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52"/>
          <p:cNvSpPr/>
          <p:nvPr/>
        </p:nvSpPr>
        <p:spPr>
          <a:xfrm>
            <a:off x="4991585" y="5030595"/>
            <a:ext cx="3042983" cy="4066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MappingJackson2HttpMessageConverter</a:t>
            </a:r>
          </a:p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(Customized)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Right Arrow 53"/>
          <p:cNvSpPr/>
          <p:nvPr/>
        </p:nvSpPr>
        <p:spPr>
          <a:xfrm flipV="1">
            <a:off x="4032710" y="3589241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844106" y="4450554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JSON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624596" y="4082198"/>
            <a:ext cx="359373" cy="358422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6980092" y="4080994"/>
            <a:ext cx="359257" cy="358423"/>
          </a:xfrm>
          <a:prstGeom prst="curv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177173" y="4055077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47206" y="4408775"/>
            <a:ext cx="1156056" cy="37827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JWT Filter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Right Arrow 58"/>
          <p:cNvSpPr/>
          <p:nvPr/>
        </p:nvSpPr>
        <p:spPr>
          <a:xfrm rot="9133312" flipV="1">
            <a:off x="6070928" y="4360229"/>
            <a:ext cx="731512" cy="17827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ight Arrow 59"/>
          <p:cNvSpPr/>
          <p:nvPr/>
        </p:nvSpPr>
        <p:spPr>
          <a:xfrm flipV="1">
            <a:off x="8239014" y="4222143"/>
            <a:ext cx="828784" cy="1961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167521" y="3873756"/>
            <a:ext cx="100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success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71537" y="4028104"/>
            <a:ext cx="51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fail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10633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32948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35488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80755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4986" y="50627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3548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개</a:t>
            </a:r>
            <a:r>
              <a:rPr lang="ko-KR" altLang="en-US" spc="-150" dirty="0">
                <a:solidFill>
                  <a:schemeClr val="bg1"/>
                </a:solidFill>
              </a:rPr>
              <a:t>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280755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세부 과정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0328" y="506276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끝맺음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9166" y="1755849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기획</a:t>
            </a:r>
            <a:r>
              <a:rPr lang="ko-KR" altLang="en-US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서</a:t>
            </a:r>
            <a:endParaRPr lang="en-US" altLang="ko-KR" sz="140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Project </a:t>
            </a:r>
            <a:r>
              <a:rPr lang="en-US" altLang="ko-KR" sz="1400" b="1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architecture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진행과정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5744" y="5460818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개선사항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80755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20362" y="509338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75744" y="5803989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소감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04720" y="39458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50062" y="39458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시연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10096" y="397650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2.8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79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인증 및 보안</a:t>
            </a:r>
            <a:r>
              <a:rPr lang="en-US" altLang="ko-KR" sz="3200" b="1" dirty="0">
                <a:solidFill>
                  <a:srgbClr val="666666"/>
                </a:solidFill>
              </a:rPr>
              <a:t>(</a:t>
            </a:r>
            <a:r>
              <a:rPr lang="en-US" altLang="ko-KR" sz="3200" b="1" dirty="0" err="1">
                <a:solidFill>
                  <a:srgbClr val="666666"/>
                </a:solidFill>
              </a:rPr>
              <a:t>xss</a:t>
            </a:r>
            <a:r>
              <a:rPr lang="en-US" altLang="ko-KR" sz="3200" b="1" dirty="0" smtClean="0">
                <a:solidFill>
                  <a:srgbClr val="666666"/>
                </a:solidFill>
              </a:rPr>
              <a:t>)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03397" y="1807447"/>
            <a:ext cx="879026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이슈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Token vs Session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Cookie vs Request Header</a:t>
            </a: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570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1710011"/>
            <a:ext cx="4759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http://seat.gabia.com:3000/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20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666666"/>
                </a:solidFill>
              </a:rPr>
              <a:t>간단한 시연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75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1710011"/>
            <a:ext cx="4759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나머지 </a:t>
            </a:r>
            <a:r>
              <a:rPr lang="en-US" altLang="ko-KR" b="1" dirty="0" smtClean="0">
                <a:solidFill>
                  <a:schemeClr val="accent4"/>
                </a:solidFill>
              </a:rPr>
              <a:t>API </a:t>
            </a:r>
            <a:r>
              <a:rPr lang="ko-KR" altLang="en-US" b="1" dirty="0" smtClean="0">
                <a:solidFill>
                  <a:schemeClr val="accent4"/>
                </a:solidFill>
              </a:rPr>
              <a:t>구현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 interface 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Batch,Ci</a:t>
            </a:r>
            <a:r>
              <a:rPr lang="en-US" altLang="ko-KR" b="1" dirty="0" smtClean="0">
                <a:solidFill>
                  <a:schemeClr val="accent4"/>
                </a:solidFill>
              </a:rPr>
              <a:t>/Cd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20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개선사항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4.2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1707084"/>
            <a:ext cx="712026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설계 부터 </a:t>
            </a:r>
            <a:r>
              <a:rPr lang="ko-KR" altLang="en-US" b="1" dirty="0" smtClean="0">
                <a:solidFill>
                  <a:schemeClr val="accent4"/>
                </a:solidFill>
              </a:rPr>
              <a:t>개발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다양한 기</a:t>
            </a:r>
            <a:r>
              <a:rPr lang="ko-KR" altLang="en-US" b="1" dirty="0">
                <a:solidFill>
                  <a:schemeClr val="accent4"/>
                </a:solidFill>
              </a:rPr>
              <a:t>술</a:t>
            </a:r>
            <a:r>
              <a:rPr lang="en-US" altLang="ko-KR" b="1" dirty="0" smtClean="0">
                <a:solidFill>
                  <a:schemeClr val="accent4"/>
                </a:solidFill>
              </a:rPr>
              <a:t>(JPA, Spring security)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다양한 경험</a:t>
            </a:r>
            <a:r>
              <a:rPr lang="en-US" altLang="ko-KR" b="1" dirty="0" smtClean="0">
                <a:solidFill>
                  <a:schemeClr val="accent4"/>
                </a:solidFill>
              </a:rPr>
              <a:t>(TDD,DDD)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협업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>
                <a:solidFill>
                  <a:schemeClr val="accent4"/>
                </a:solidFill>
              </a:rPr>
              <a:t>g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it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issue,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git</a:t>
            </a:r>
            <a:r>
              <a:rPr lang="en-US" altLang="ko-KR" b="1" dirty="0" smtClean="0">
                <a:solidFill>
                  <a:schemeClr val="accent4"/>
                </a:solidFill>
              </a:rPr>
              <a:t> flow)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코드리뷰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소감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인턴 박주진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323439"/>
            <a:chOff x="527769" y="1728426"/>
            <a:chExt cx="5187231" cy="1323439"/>
          </a:xfrm>
        </p:grpSpPr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31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자리 배치 프로그램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3399" y="1695925"/>
            <a:ext cx="9655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자리 배치 정보 </a:t>
            </a:r>
            <a:r>
              <a:rPr lang="ko-KR" altLang="en-US" b="1" dirty="0" smtClean="0">
                <a:solidFill>
                  <a:schemeClr val="accent4"/>
                </a:solidFill>
              </a:rPr>
              <a:t>시각화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소셜 로그인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검색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회의실 예약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히스토리 조회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9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117474" y="5348991"/>
            <a:ext cx="1352550" cy="38154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721383" y="6085423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05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Project architecture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54668" y="5275884"/>
            <a:ext cx="1402155" cy="559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606323"/>
            <a:ext cx="835306" cy="8353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35618" y="26156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81" y="3149131"/>
            <a:ext cx="1333820" cy="406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244278"/>
            <a:ext cx="988875" cy="31713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26429" y="2615609"/>
            <a:ext cx="5682342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54" y="1760818"/>
            <a:ext cx="1841756" cy="9669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44" y="3281534"/>
            <a:ext cx="1513684" cy="9750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18028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16365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97984" y="3565585"/>
            <a:ext cx="1309271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Repository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80275" y="4171503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70024" y="4185675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068451" y="4171503"/>
            <a:ext cx="957511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308771" y="3769049"/>
            <a:ext cx="5045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/>
          <p:cNvSpPr/>
          <p:nvPr/>
        </p:nvSpPr>
        <p:spPr>
          <a:xfrm>
            <a:off x="11100391" y="3402419"/>
            <a:ext cx="839972" cy="1236916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309" y="2988285"/>
            <a:ext cx="1198136" cy="6180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4" t="80373" r="21872" b="4489"/>
          <a:stretch/>
        </p:blipFill>
        <p:spPr>
          <a:xfrm>
            <a:off x="8897831" y="3188670"/>
            <a:ext cx="2202560" cy="297253"/>
          </a:xfrm>
          <a:prstGeom prst="rect">
            <a:avLst/>
          </a:prstGeom>
        </p:spPr>
      </p:pic>
      <p:sp>
        <p:nvSpPr>
          <p:cNvPr id="36" name="Left-Right Arrow 35"/>
          <p:cNvSpPr/>
          <p:nvPr/>
        </p:nvSpPr>
        <p:spPr>
          <a:xfrm>
            <a:off x="3724176" y="3626434"/>
            <a:ext cx="902253" cy="279924"/>
          </a:xfrm>
          <a:prstGeom prst="left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3944547" y="3005309"/>
            <a:ext cx="461510" cy="16143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90566" y="4676405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86" y="5991206"/>
            <a:ext cx="1422897" cy="7588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96" y="6183937"/>
            <a:ext cx="399326" cy="3993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40" y="5999031"/>
            <a:ext cx="751053" cy="75105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865380" y="2714380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5400000" flipV="1">
            <a:off x="499132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ight Arrow 44"/>
          <p:cNvSpPr/>
          <p:nvPr/>
        </p:nvSpPr>
        <p:spPr>
          <a:xfrm rot="16200000" flipV="1">
            <a:off x="556394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3596" y="481490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Scribe Java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561717" y="4676405"/>
            <a:ext cx="91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Map </a:t>
            </a:r>
            <a:r>
              <a:rPr lang="en-US" altLang="ko-KR" sz="1200" dirty="0" err="1" smtClean="0"/>
              <a:t>struct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48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진행과정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3198063" cy="615010"/>
            <a:chOff x="2263852" y="2348538"/>
            <a:chExt cx="3198063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219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Week0~1(8/6~8/14)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3172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주제선정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서버설정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기술스펙선정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2084866" cy="615010"/>
            <a:chOff x="2263852" y="2348538"/>
            <a:chExt cx="2084866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Week3(8/22~8/28)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667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Restful API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04803" y="3247559"/>
            <a:ext cx="2512226" cy="1107453"/>
            <a:chOff x="3052282" y="2348538"/>
            <a:chExt cx="2512226" cy="1107453"/>
          </a:xfrm>
        </p:grpSpPr>
        <p:sp>
          <p:nvSpPr>
            <p:cNvPr id="28" name="TextBox 27"/>
            <p:cNvSpPr txBox="1"/>
            <p:nvPr/>
          </p:nvSpPr>
          <p:spPr>
            <a:xfrm>
              <a:off x="3476219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Week2(8/15~8/21)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52282" y="2624994"/>
              <a:ext cx="25122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ERD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</a:p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Front, Backend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프로젝트 </a:t>
              </a:r>
              <a:endParaRPr lang="en-US" altLang="ko-KR" sz="1600" dirty="0" smtClean="0">
                <a:solidFill>
                  <a:schemeClr val="accent4"/>
                </a:solidFill>
              </a:endParaRPr>
            </a:p>
            <a:p>
              <a:pPr algn="r"/>
              <a:r>
                <a:rPr lang="ko-KR" altLang="en-US" sz="1600" dirty="0" smtClean="0">
                  <a:solidFill>
                    <a:schemeClr val="accent4"/>
                  </a:solidFill>
                </a:rPr>
                <a:t>생성 및 배포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757568" y="5344601"/>
            <a:ext cx="2898422" cy="615010"/>
            <a:chOff x="2705047" y="2348538"/>
            <a:chExt cx="2898422" cy="615010"/>
          </a:xfrm>
        </p:grpSpPr>
        <p:sp>
          <p:nvSpPr>
            <p:cNvPr id="31" name="TextBox 30"/>
            <p:cNvSpPr txBox="1"/>
            <p:nvPr/>
          </p:nvSpPr>
          <p:spPr>
            <a:xfrm>
              <a:off x="3213326" y="2348538"/>
              <a:ext cx="2347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Week4~6(8/29~9/18)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05047" y="2624994"/>
              <a:ext cx="2898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Entity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,TDD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기반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구현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진행과정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82637" y="1929571"/>
            <a:ext cx="396515" cy="4597400"/>
            <a:chOff x="1520159" y="1778000"/>
            <a:chExt cx="396515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2675356" cy="615010"/>
            <a:chOff x="2263852" y="2348538"/>
            <a:chExt cx="2675356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Week7(9/19~9/26)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2649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Front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개발 및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 연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결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222061" y="3247559"/>
            <a:ext cx="3394968" cy="615010"/>
            <a:chOff x="2169540" y="2348538"/>
            <a:chExt cx="3394968" cy="615010"/>
          </a:xfrm>
        </p:grpSpPr>
        <p:sp>
          <p:nvSpPr>
            <p:cNvPr id="28" name="TextBox 27"/>
            <p:cNvSpPr txBox="1"/>
            <p:nvPr/>
          </p:nvSpPr>
          <p:spPr>
            <a:xfrm>
              <a:off x="3155618" y="2348538"/>
              <a:ext cx="2405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Week8/9(9/27~10/10)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9540" y="2624994"/>
              <a:ext cx="3394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 err="1" smtClean="0">
                  <a:solidFill>
                    <a:schemeClr val="accent4"/>
                  </a:solidFill>
                </a:rPr>
                <a:t>소셜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 로그인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(OAuth2.0 +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JWT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인증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9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68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03400" y="1852748"/>
            <a:ext cx="4111626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DB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My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Sql</a:t>
            </a:r>
            <a:r>
              <a:rPr lang="en-US" altLang="ko-KR" b="1" dirty="0" smtClean="0">
                <a:solidFill>
                  <a:schemeClr val="accent4"/>
                </a:solidFill>
              </a:rPr>
              <a:t>(8.0.17)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H2(1.4.199 )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Front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Vue.js(2.6.10)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UI Framework-Element </a:t>
            </a:r>
            <a:r>
              <a:rPr lang="en-US" altLang="ko-KR" b="1" dirty="0" smtClean="0">
                <a:solidFill>
                  <a:schemeClr val="accent4"/>
                </a:solidFill>
              </a:rPr>
              <a:t>UI(2.11.1)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Backend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boot(2.1.6)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security(5.1.5)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Gradle</a:t>
            </a:r>
            <a:r>
              <a:rPr lang="en-US" altLang="ko-KR" b="1" dirty="0" smtClean="0">
                <a:solidFill>
                  <a:schemeClr val="accent4"/>
                </a:solidFill>
              </a:rPr>
              <a:t>(5.4.1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기술 </a:t>
            </a:r>
            <a:r>
              <a:rPr lang="ko-KR" altLang="en-US" sz="3200" b="1" dirty="0" err="1">
                <a:solidFill>
                  <a:srgbClr val="666666"/>
                </a:solidFill>
              </a:rPr>
              <a:t>스펙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73402" y="1841591"/>
            <a:ext cx="5105721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서버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CentOS-7.2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기타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Open JDK 11.0.2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Intellij</a:t>
            </a:r>
            <a:r>
              <a:rPr lang="en-US" altLang="ko-KR" b="1" dirty="0" smtClean="0">
                <a:solidFill>
                  <a:schemeClr val="accent4"/>
                </a:solidFill>
              </a:rPr>
              <a:t> Community version(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BackEnd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VsCode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FrontEnd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Github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Swagger(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springfox</a:t>
            </a:r>
            <a:r>
              <a:rPr lang="en-US" altLang="ko-KR" b="1" dirty="0" smtClean="0">
                <a:solidFill>
                  <a:schemeClr val="accent4"/>
                </a:solidFill>
              </a:rPr>
              <a:t>-swagger (2.9.2))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Cloud</a:t>
            </a:r>
          </a:p>
          <a:p>
            <a:pPr lvl="1"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5444</TotalTime>
  <Words>2142</Words>
  <Application>Microsoft Office PowerPoint</Application>
  <PresentationFormat>와이드스크린</PresentationFormat>
  <Paragraphs>418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Noto Sans CJK KR Thin</vt:lpstr>
      <vt:lpstr>THE명품고딕L</vt:lpstr>
      <vt:lpstr>나눔스퀘어라운드 Regular</vt:lpstr>
      <vt:lpstr>맑은 고딕</vt:lpstr>
      <vt:lpstr>배달의민족 주아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207</cp:revision>
  <cp:lastPrinted>2019-10-16T05:11:04Z</cp:lastPrinted>
  <dcterms:created xsi:type="dcterms:W3CDTF">2015-07-07T04:48:58Z</dcterms:created>
  <dcterms:modified xsi:type="dcterms:W3CDTF">2019-10-17T06:38:48Z</dcterms:modified>
</cp:coreProperties>
</file>