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300" r:id="rId3"/>
    <p:sldId id="282" r:id="rId4"/>
    <p:sldId id="347" r:id="rId5"/>
    <p:sldId id="329" r:id="rId6"/>
    <p:sldId id="331" r:id="rId7"/>
    <p:sldId id="344" r:id="rId8"/>
    <p:sldId id="333" r:id="rId9"/>
    <p:sldId id="334" r:id="rId10"/>
    <p:sldId id="336" r:id="rId11"/>
    <p:sldId id="337" r:id="rId12"/>
    <p:sldId id="338" r:id="rId13"/>
    <p:sldId id="339" r:id="rId14"/>
    <p:sldId id="340" r:id="rId15"/>
    <p:sldId id="348" r:id="rId16"/>
    <p:sldId id="350" r:id="rId17"/>
    <p:sldId id="341" r:id="rId18"/>
    <p:sldId id="345" r:id="rId19"/>
    <p:sldId id="342" r:id="rId20"/>
    <p:sldId id="351" r:id="rId21"/>
    <p:sldId id="33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94" autoAdjust="0"/>
  </p:normalViewPr>
  <p:slideViewPr>
    <p:cSldViewPr snapToGrid="0" showGuides="1">
      <p:cViewPr varScale="1">
        <p:scale>
          <a:sx n="86" d="100"/>
          <a:sy n="86" d="100"/>
        </p:scale>
        <p:origin x="1554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-5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발표에 앞서 간단한 목차를 설명 하자ㅕㅁㄴ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	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과정영속성 유지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관계 설정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벤더 독립성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객체지향 적으로 코딩 가능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객체 그래프탐색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보수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진정한 계층 </a:t>
            </a:r>
            <a:r>
              <a:rPr lang="ko-KR" altLang="en-US" baseline="0" dirty="0" err="1" smtClean="0"/>
              <a:t>분할이아니다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너무 의존적이게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필드하나만</a:t>
            </a:r>
            <a:r>
              <a:rPr lang="ko-KR" altLang="en-US" baseline="0" dirty="0" smtClean="0"/>
              <a:t> 추가하더라도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상요하려면</a:t>
            </a:r>
            <a:r>
              <a:rPr lang="ko-KR" altLang="en-US" baseline="0" dirty="0" smtClean="0"/>
              <a:t> 기존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추가 </a:t>
            </a:r>
            <a:r>
              <a:rPr lang="ko-KR" altLang="en-US" baseline="0" dirty="0" err="1" smtClean="0"/>
              <a:t>해주어야한다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en-US" altLang="ko-KR" dirty="0" smtClean="0"/>
              <a:t>Floor</a:t>
            </a:r>
            <a:r>
              <a:rPr lang="en-US" altLang="ko-KR" baseline="0" dirty="0" smtClean="0"/>
              <a:t> list seats </a:t>
            </a:r>
            <a:r>
              <a:rPr lang="ko-KR" altLang="en-US" baseline="0" dirty="0" smtClean="0"/>
              <a:t>처럼 한번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조회하고 </a:t>
            </a:r>
            <a:r>
              <a:rPr lang="en-US" altLang="ko-KR" baseline="0" dirty="0" smtClean="0"/>
              <a:t>seats </a:t>
            </a:r>
            <a:r>
              <a:rPr lang="ko-KR" altLang="en-US" baseline="0" dirty="0" smtClean="0"/>
              <a:t>가져오게 되면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갯수만큼 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독립적인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작성하엿고 </a:t>
            </a:r>
            <a:r>
              <a:rPr lang="ko-KR" altLang="en-US" b="1" baseline="0" dirty="0" smtClean="0"/>
              <a:t>검증하엿꼬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리팩토링을 하고 나서도 테스트 코드를 통해 점검을 받을수있으니 좀더 편한하 리팩토링을 진행할수있엇고 배포하기전에도 </a:t>
            </a:r>
            <a:r>
              <a:rPr lang="en-US" altLang="ko-KR" baseline="0" dirty="0" smtClean="0"/>
              <a:t>build </a:t>
            </a:r>
            <a:r>
              <a:rPr lang="ko-KR" altLang="en-US" baseline="0" dirty="0" smtClean="0"/>
              <a:t>때 자동으로 테스트 코드로 검증을하니 좀더 믿고 서버애 배포 할수있었다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Validtaion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contorller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즉 외부에서 입력은 받는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로 처리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위주로 하고 정말 필요한 상황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유연하고 확장가능한 서비스를 만들기 위해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철처한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계층분리 관심사 분리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Contorlelr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프레젠텡션에 속하고 여기에서는 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입력되 데이터 유효성 검증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 모델 사용 등 비지니스 로직과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분리하ㅕ 의존서을 줄이기위한 부분 이빈다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여기에 속하고 프레센테이션 계층과 데이터 엑세스 계층간의연결하고 중간자 역활로 유연성ㅇ르 제공한빈다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트랙섹적 처리와 비지니스로 로직이 위치합니다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데이처 엑싯 계츠응ㄴ 프링에서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해당하고 직적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데이ㅓㅌ르 조작하는 역활을 하비다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계층관에 통신을 위해 사요하는게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사용하다보니 정확이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어디서 해야하고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구성해야할지 많이 고민햇습니다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 방버은 외부 라이브러리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사용하ㅡㄴ 로직이 어디에 위치해야할가 고민한결과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서하변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엔티니가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의존하게 되는 상황이 발생하빈다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가영향르 받을수잇꼬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하나에 여러가지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만들어 질수있음으로 적절하지 않앗습니다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스프링의 의존성 주입으로 라이브러리를 사용할수없어 매번 라이브러리르 이용할떄마다 새로 생성하야핬고 이는 라이브러리 변경에 취약했읍니다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서비스 계층에서 엔티티와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변황르 담당해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rrespotory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주는 방향으로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또한 많이 고민햇던 부분인데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Update create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시요청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필욯나 값들이 중복되는 경우가 많앗습니다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대부분이 초반 코드는 비슷하지만 내부 값들이 각 다른 이유와 속도로 변경될 여지가 있어 거짓된 중복이라 판단하여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상황 마다 분리하여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지향 유지보수 하기편하게 하기위해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줄여 변경에 영향을 안받로고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라이브러리를 사용하는 상황이나 기존 라이브러리 소스 변경에댛나 영향을 최소하 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사용햇떤 라이브러리 가틍ㄴ 경웅에느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aseline="0" dirty="0" err="1" smtClean="0"/>
              <a:t>Dto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같은경우는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string equals 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reflection</a:t>
            </a:r>
            <a:r>
              <a:rPr lang="ko-KR" altLang="en-US" baseline="0" dirty="0" smtClean="0"/>
              <a:t>으로 작동해 성능 및 </a:t>
            </a:r>
            <a:r>
              <a:rPr lang="en-US" altLang="ko-KR" baseline="0" dirty="0" smtClean="0"/>
              <a:t>over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정볼르 탈취하는 등과 같은 공격방법</a:t>
            </a:r>
            <a:endParaRPr lang="en-US" altLang="ko-KR" dirty="0" smtClean="0"/>
          </a:p>
          <a:p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세션 유지나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관리없이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하기위해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무상태로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유지할 수 있다는 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토큰의 사용자 아이디 등이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클레임셋에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담겨있다면 데이터베이스나 캐시를 조회할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애플레이케션이서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것또한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줄경오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장소에 보관해서 매번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붙어야되는데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취약했기떄문에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쓸수있또록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필터가먼저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그후</a:t>
            </a:r>
            <a:r>
              <a:rPr lang="ko-KR" altLang="en-US" dirty="0" smtClean="0"/>
              <a:t>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변경시에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parameter </a:t>
            </a:r>
            <a:r>
              <a:rPr lang="ko-KR" altLang="en-US" baseline="0" dirty="0" err="1" smtClean="0"/>
              <a:t>넘오오느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값에대한</a:t>
            </a:r>
            <a:r>
              <a:rPr lang="ko-KR" altLang="en-US" baseline="0" dirty="0" smtClean="0"/>
              <a:t> 대비는 아직 </a:t>
            </a:r>
            <a:r>
              <a:rPr lang="ko-KR" altLang="en-US" baseline="0" dirty="0" err="1" smtClean="0"/>
              <a:t>없기떄문에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아짂가지는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욧ㅇ청</a:t>
            </a:r>
            <a:r>
              <a:rPr lang="ko-KR" altLang="en-US" baseline="0" dirty="0" smtClean="0"/>
              <a:t> 하고 응답하는 </a:t>
            </a:r>
            <a:r>
              <a:rPr lang="ko-KR" altLang="en-US" baseline="0" dirty="0" err="1" smtClean="0"/>
              <a:t>중심이었기떄문에</a:t>
            </a:r>
            <a:r>
              <a:rPr lang="ko-KR" altLang="en-US" baseline="0" dirty="0" smtClean="0"/>
              <a:t> 적용을 </a:t>
            </a:r>
            <a:r>
              <a:rPr lang="ko-KR" altLang="en-US" baseline="0" dirty="0" err="1" smtClean="0"/>
              <a:t>안해지만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에서 만든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-Servlet-Filter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웹어플리케이션으로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들어오는 모든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수행할계획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 개발방법론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놓치고 간게 </a:t>
            </a:r>
            <a:r>
              <a:rPr lang="ko-KR" altLang="en-US" dirty="0" err="1" smtClean="0"/>
              <a:t>잇느지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멘토님들의질문을</a:t>
            </a:r>
            <a:r>
              <a:rPr lang="ko-KR" altLang="en-US" dirty="0" smtClean="0"/>
              <a:t> 통해서 평소에 </a:t>
            </a:r>
            <a:r>
              <a:rPr lang="ko-KR" altLang="en-US" dirty="0" err="1" smtClean="0"/>
              <a:t>맞다고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생각햇던</a:t>
            </a:r>
            <a:r>
              <a:rPr lang="ko-KR" altLang="en-US" dirty="0" smtClean="0"/>
              <a:t> 부분도 다시 </a:t>
            </a:r>
            <a:r>
              <a:rPr lang="ko-KR" altLang="en-US" dirty="0" smtClean="0"/>
              <a:t>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</a:t>
            </a:r>
            <a:endParaRPr lang="en-US" altLang="ko-KR" dirty="0" smtClean="0"/>
          </a:p>
          <a:p>
            <a:r>
              <a:rPr lang="ko-KR" altLang="en-US" dirty="0" smtClean="0"/>
              <a:t>단순히 </a:t>
            </a:r>
            <a:r>
              <a:rPr lang="ko-KR" altLang="en-US" dirty="0" err="1" smtClean="0"/>
              <a:t>트거정</a:t>
            </a:r>
            <a:r>
              <a:rPr lang="ko-KR" altLang="en-US" dirty="0" smtClean="0"/>
              <a:t> 기능을 </a:t>
            </a:r>
            <a:r>
              <a:rPr lang="ko-KR" altLang="en-US" dirty="0" err="1" smtClean="0"/>
              <a:t>만드는게</a:t>
            </a:r>
            <a:r>
              <a:rPr lang="ko-KR" altLang="en-US" dirty="0" smtClean="0"/>
              <a:t> 개발자가 하는 일이 </a:t>
            </a:r>
            <a:r>
              <a:rPr lang="ko-KR" altLang="en-US" dirty="0" err="1" smtClean="0"/>
              <a:t>다가아니구나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더큰그림을</a:t>
            </a:r>
            <a:r>
              <a:rPr lang="ko-KR" altLang="en-US" dirty="0" smtClean="0"/>
              <a:t> 보고 </a:t>
            </a:r>
            <a:r>
              <a:rPr lang="ko-KR" altLang="en-US" dirty="0" err="1" smtClean="0"/>
              <a:t>생가가하고</a:t>
            </a:r>
            <a:r>
              <a:rPr lang="ko-KR" altLang="en-US" dirty="0" smtClean="0"/>
              <a:t> 코딩을 </a:t>
            </a:r>
            <a:r>
              <a:rPr lang="ko-KR" altLang="en-US" dirty="0" err="1" smtClean="0"/>
              <a:t>해야겠다라고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생각하엿씁니다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프론트는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비록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모듈화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백엔드도 의존성 분리 클래스 쪼개기 인터페이스 작성 등 변수명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도메인 주도 설계 등</a:t>
            </a:r>
            <a:endParaRPr lang="en-US" altLang="ko-KR" dirty="0" smtClean="0"/>
          </a:p>
          <a:p>
            <a:r>
              <a:rPr lang="ko-KR" altLang="en-US" dirty="0" smtClean="0"/>
              <a:t>부족함점 공부해얄 부분 등르 많이 느꼇습니다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계층간 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service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repostiory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데이터를 주고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소셜로그인</a:t>
            </a:r>
            <a:r>
              <a:rPr lang="ko-KR" altLang="en-US" dirty="0" smtClean="0"/>
              <a:t> 기능 그리고 전체적이 인증을 구현하였습니다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좀더 자세하게 주별로 진행했던 업무와 늒니점 듬을 설명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첫번쨰 주와 그전주 에는 </a:t>
            </a:r>
            <a:endParaRPr lang="en-US" altLang="ko-KR" dirty="0" smtClean="0"/>
          </a:p>
          <a:p>
            <a:r>
              <a:rPr lang="ko-KR" altLang="en-US" dirty="0" smtClean="0"/>
              <a:t>좀 다른 주제를 할까 했다가 정말 해보고 싶고 재미있을거 가타아서 시작하였습니다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자리 배치 프로글매을 통해서 제공하려햇던 기능들은</a:t>
            </a:r>
            <a:endParaRPr lang="en-US" altLang="ko-KR" dirty="0" smtClean="0"/>
          </a:p>
          <a:p>
            <a:r>
              <a:rPr lang="ko-KR" altLang="en-US" dirty="0" smtClean="0"/>
              <a:t>바향을 ㅗ기획하였습니다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</a:t>
            </a:r>
            <a:r>
              <a:rPr lang="ko-KR" altLang="en-US" baseline="0" dirty="0" err="1" smtClean="0"/>
              <a:t>가능할듯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</a:t>
            </a:r>
            <a:r>
              <a:rPr lang="ko-KR" altLang="en-US" baseline="0" dirty="0" err="1" smtClean="0"/>
              <a:t>진행하엿다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소셜</a:t>
            </a:r>
            <a:r>
              <a:rPr lang="ko-KR" altLang="en-US" baseline="0" dirty="0" smtClean="0"/>
              <a:t> 로그인 구현하는 과정에서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SSLHandshakeException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baseline="0" dirty="0" smtClean="0"/>
              <a:t>오류가 계속 </a:t>
            </a:r>
            <a:r>
              <a:rPr lang="ko-KR" altLang="en-US" baseline="0" dirty="0" err="1" smtClean="0"/>
              <a:t>지속되엇고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10 </a:t>
            </a:r>
            <a:r>
              <a:rPr lang="ko-KR" altLang="en-US" baseline="0" dirty="0" smtClean="0"/>
              <a:t>버전에서 </a:t>
            </a:r>
            <a:r>
              <a:rPr lang="ko-KR" altLang="en-US" baseline="0" dirty="0" err="1" smtClean="0"/>
              <a:t>요청시에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하이워스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 </a:t>
            </a:r>
            <a:r>
              <a:rPr lang="ko-KR" altLang="en-US" baseline="0" dirty="0" err="1" smtClean="0"/>
              <a:t>읹으서가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keystore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내부에 </a:t>
            </a:r>
            <a:r>
              <a:rPr lang="ko-KR" altLang="en-US" baseline="0" dirty="0" err="1" smtClean="0"/>
              <a:t>존재하지안</a:t>
            </a:r>
            <a:r>
              <a:rPr lang="ko-KR" altLang="en-US" baseline="0" dirty="0" smtClean="0"/>
              <a:t> 아서 오류가 지속되는 것으로 판단해 직접 인증서를 넣어줌 </a:t>
            </a:r>
            <a:r>
              <a:rPr lang="ko-KR" altLang="en-US" baseline="0" dirty="0" err="1" smtClean="0"/>
              <a:t>그후</a:t>
            </a:r>
            <a:r>
              <a:rPr lang="ko-KR" altLang="en-US" baseline="0" dirty="0" smtClean="0"/>
              <a:t> 정상적으로 </a:t>
            </a:r>
            <a:r>
              <a:rPr lang="ko-KR" altLang="en-US" baseline="0" dirty="0" err="1" smtClean="0"/>
              <a:t>구동되었은나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간혈적으로</a:t>
            </a:r>
            <a:r>
              <a:rPr lang="ko-KR" altLang="en-US" baseline="0" dirty="0" smtClean="0"/>
              <a:t> 인증서오류가 </a:t>
            </a:r>
            <a:r>
              <a:rPr lang="ko-KR" altLang="en-US" baseline="0" dirty="0" err="1" smtClean="0"/>
              <a:t>지속적으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ㅗ발생해서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변경하엿다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소문자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x , </a:t>
            </a:r>
            <a:r>
              <a:rPr lang="ko-KR" altLang="en-US" dirty="0" smtClean="0"/>
              <a:t>하이픈 상용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컬렛션은 복수로 </a:t>
            </a:r>
            <a:r>
              <a:rPr lang="en-US" altLang="ko-KR" dirty="0" err="1" smtClean="0"/>
              <a:t>docuemtn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단수로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최대한 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resource is a singular concept that is akin to an object instance or database record.</a:t>
            </a:r>
          </a:p>
          <a:p>
            <a:r>
              <a:rPr lang="en-US" altLang="ko-KR" baseline="0" dirty="0" smtClean="0"/>
              <a:t>Collection-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도큐먼트의 디렉터리 리소스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도큐먼트의 리스트</a:t>
            </a:r>
            <a:endParaRPr lang="en-US" altLang="ko-KR" baseline="0" dirty="0" smtClean="0"/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WzKF3yw8iSBCsq6W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Seating Map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Week2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2797" y="173625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ERD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1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03400" y="2509967"/>
            <a:ext cx="4521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06" y="1638300"/>
            <a:ext cx="6014046" cy="48238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Week3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218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666666"/>
                </a:solidFill>
              </a:rPr>
              <a:t>RestFul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 API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8" y="2509967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://github.com/gabia-dev-mentor/2019_2_dev_intern_doc/blob/master/report/restapi.md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Week4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Entity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9" y="2509967"/>
            <a:ext cx="4225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Column Mapping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    (</a:t>
            </a:r>
            <a:r>
              <a:rPr lang="en-US" altLang="ko-KR" b="1" dirty="0" err="1">
                <a:solidFill>
                  <a:schemeClr val="accent4"/>
                </a:solidFill>
              </a:rPr>
              <a:t>nullable,data</a:t>
            </a:r>
            <a:r>
              <a:rPr lang="en-US" altLang="ko-KR" b="1" dirty="0">
                <a:solidFill>
                  <a:schemeClr val="accent4"/>
                </a:solidFill>
              </a:rPr>
              <a:t>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 smtClean="0">
                <a:solidFill>
                  <a:schemeClr val="accent4"/>
                </a:solidFill>
              </a:rPr>
              <a:t>query  </a:t>
            </a:r>
            <a:r>
              <a:rPr lang="ko-KR" altLang="en-US" b="1" dirty="0" smtClean="0">
                <a:solidFill>
                  <a:schemeClr val="accent4"/>
                </a:solidFill>
              </a:rPr>
              <a:t>개선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 </a:t>
            </a:r>
            <a:r>
              <a:rPr lang="ko-KR" altLang="en-US" b="1" dirty="0" smtClean="0">
                <a:solidFill>
                  <a:schemeClr val="accent4"/>
                </a:solidFill>
              </a:rPr>
              <a:t>사용후 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벤더변경에 자유롭다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객체지향적 코딩하기 가 쉽다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2509967"/>
            <a:ext cx="10140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</a:t>
            </a:r>
            <a:r>
              <a:rPr lang="ko-KR" altLang="en-US" b="1" dirty="0" smtClean="0">
                <a:solidFill>
                  <a:schemeClr val="accent4"/>
                </a:solidFill>
              </a:rPr>
              <a:t>높</a:t>
            </a:r>
            <a:r>
              <a:rPr lang="ko-KR" altLang="en-US" b="1" dirty="0">
                <a:solidFill>
                  <a:schemeClr val="accent4"/>
                </a:solidFill>
              </a:rPr>
              <a:t>은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안정성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배포전 빌드시 검증을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89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Test Code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8" y="2509967"/>
            <a:ext cx="50165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en-US" altLang="ko-KR" b="1" dirty="0">
                <a:solidFill>
                  <a:schemeClr val="accent4"/>
                </a:solidFill>
              </a:rPr>
              <a:t>&lt;-&gt; </a:t>
            </a: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변경 로직 위치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2797" y="173625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API 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구현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13523" y="2509967"/>
            <a:ext cx="6283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00" y="1599451"/>
            <a:ext cx="5057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accent4"/>
                </a:solidFill>
              </a:rPr>
              <a:t>고려했던점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계층간의 관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 validation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외부 라이브러리 인터페이스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(Scribe Java,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Mapstruct</a:t>
            </a:r>
            <a:r>
              <a:rPr lang="en-US" altLang="ko-KR" sz="2400" dirty="0" smtClean="0">
                <a:solidFill>
                  <a:schemeClr val="accent4"/>
                </a:solidFill>
              </a:rPr>
              <a:t>)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Exception handling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Spring @bean vs @component</a:t>
            </a: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5363" y="950169"/>
            <a:ext cx="4494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변환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도메인에 비즈니스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담기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@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trasacntional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Lombock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 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(setter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</a:t>
            </a:r>
            <a:r>
              <a:rPr lang="en-US" altLang="ko-KR" sz="2400" dirty="0" smtClean="0">
                <a:solidFill>
                  <a:schemeClr val="accent4"/>
                </a:solidFill>
              </a:rPr>
              <a:t>,@data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 특히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tostring,equals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소셜 로그인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인증 </a:t>
            </a:r>
            <a:r>
              <a:rPr lang="ko-KR" altLang="en-US" sz="2800" b="1" dirty="0">
                <a:solidFill>
                  <a:srgbClr val="666666"/>
                </a:solidFill>
              </a:rPr>
              <a:t>및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 보안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(</a:t>
            </a:r>
            <a:r>
              <a:rPr lang="en-US" altLang="ko-KR" sz="2800" b="1" dirty="0" err="1" smtClean="0">
                <a:solidFill>
                  <a:srgbClr val="666666"/>
                </a:solidFill>
              </a:rPr>
              <a:t>xss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)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2509967"/>
            <a:ext cx="475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끝맺음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197" y="1888659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개선사항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82452" y="18806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257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34449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2572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34449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끝맺음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222624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주별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세부 내용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742554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개선사항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2572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37512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4582" y="5085725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소감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2509967"/>
            <a:ext cx="71202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설계 부터 </a:t>
            </a:r>
            <a:r>
              <a:rPr lang="ko-KR" altLang="en-US" b="1" dirty="0" smtClean="0">
                <a:solidFill>
                  <a:schemeClr val="accent4"/>
                </a:solidFill>
              </a:rPr>
              <a:t>개발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기</a:t>
            </a:r>
            <a:r>
              <a:rPr lang="ko-KR" altLang="en-US" b="1" dirty="0">
                <a:solidFill>
                  <a:schemeClr val="accent4"/>
                </a:solidFill>
              </a:rPr>
              <a:t>술</a:t>
            </a:r>
            <a:r>
              <a:rPr lang="en-US" altLang="ko-KR" b="1" dirty="0" smtClean="0">
                <a:solidFill>
                  <a:schemeClr val="accent4"/>
                </a:solidFill>
              </a:rPr>
              <a:t>(JPA, Spring security)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경험</a:t>
            </a:r>
            <a:r>
              <a:rPr lang="en-US" altLang="ko-KR" b="1" dirty="0" smtClean="0">
                <a:solidFill>
                  <a:schemeClr val="accent4"/>
                </a:solidFill>
              </a:rPr>
              <a:t>(TDD,DDD)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협업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>
                <a:solidFill>
                  <a:schemeClr val="accent4"/>
                </a:solidFill>
              </a:rPr>
              <a:t>g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it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issue,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git</a:t>
            </a:r>
            <a:r>
              <a:rPr lang="en-US" altLang="ko-KR" b="1" dirty="0" smtClean="0">
                <a:solidFill>
                  <a:schemeClr val="accent4"/>
                </a:solidFill>
              </a:rPr>
              <a:t> flow)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코드리뷰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끝맺음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197" y="1888659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소감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82452" y="18806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323439"/>
            <a:chOff x="527769" y="1728426"/>
            <a:chExt cx="5187231" cy="1323439"/>
          </a:xfrm>
        </p:grpSpPr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28740" y="3247559"/>
            <a:ext cx="2088289" cy="1107453"/>
            <a:chOff x="3476219" y="2348538"/>
            <a:chExt cx="208828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6463" y="2624994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err="1" smtClean="0">
                  <a:solidFill>
                    <a:schemeClr val="accent4"/>
                  </a:solidFill>
                </a:rPr>
                <a:t>Front,API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진행과정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2797" y="173625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자리 배치 프로그램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3399" y="2509967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7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2309942"/>
            <a:ext cx="4111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UI-Element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accent4"/>
                </a:solidFill>
              </a:rPr>
              <a:t>Gradle</a:t>
            </a:r>
            <a:r>
              <a:rPr lang="en-US" altLang="ko-KR" b="1" dirty="0">
                <a:solidFill>
                  <a:schemeClr val="accent4"/>
                </a:solidFill>
              </a:rPr>
              <a:t>(5.4.1)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2797" y="1736259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기술 스펙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2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3402" y="2309942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</a:t>
            </a:r>
            <a:r>
              <a:rPr lang="en-US" altLang="ko-KR" b="1" dirty="0" smtClean="0">
                <a:solidFill>
                  <a:schemeClr val="accent4"/>
                </a:solidFill>
              </a:rPr>
              <a:t>11.0.2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2115</Words>
  <Application>Microsoft Office PowerPoint</Application>
  <PresentationFormat>와이드스크린</PresentationFormat>
  <Paragraphs>393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Noto Sans CJK KR Thin</vt:lpstr>
      <vt:lpstr>THE명품고딕L</vt:lpstr>
      <vt:lpstr>나눔스퀘어라운드 Regular</vt:lpstr>
      <vt:lpstr>맑은 고딕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180</cp:revision>
  <dcterms:created xsi:type="dcterms:W3CDTF">2015-07-07T04:48:58Z</dcterms:created>
  <dcterms:modified xsi:type="dcterms:W3CDTF">2019-10-15T07:16:01Z</dcterms:modified>
</cp:coreProperties>
</file>