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300" r:id="rId3"/>
    <p:sldId id="282" r:id="rId4"/>
    <p:sldId id="333" r:id="rId5"/>
    <p:sldId id="347" r:id="rId6"/>
    <p:sldId id="329" r:id="rId7"/>
    <p:sldId id="331" r:id="rId8"/>
    <p:sldId id="344" r:id="rId9"/>
    <p:sldId id="334" r:id="rId10"/>
    <p:sldId id="336" r:id="rId11"/>
    <p:sldId id="337" r:id="rId12"/>
    <p:sldId id="338" r:id="rId13"/>
    <p:sldId id="358" r:id="rId14"/>
    <p:sldId id="339" r:id="rId15"/>
    <p:sldId id="340" r:id="rId16"/>
    <p:sldId id="356" r:id="rId17"/>
    <p:sldId id="350" r:id="rId18"/>
    <p:sldId id="354" r:id="rId19"/>
    <p:sldId id="341" r:id="rId20"/>
    <p:sldId id="355" r:id="rId21"/>
    <p:sldId id="345" r:id="rId22"/>
    <p:sldId id="353" r:id="rId23"/>
    <p:sldId id="352" r:id="rId24"/>
    <p:sldId id="342" r:id="rId25"/>
    <p:sldId id="351" r:id="rId26"/>
    <p:sldId id="330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54" autoAdjust="0"/>
  </p:normalViewPr>
  <p:slideViewPr>
    <p:cSldViewPr snapToGrid="0" showGuides="1">
      <p:cViewPr varScale="1">
        <p:scale>
          <a:sx n="84" d="100"/>
          <a:sy n="84" d="100"/>
        </p:scale>
        <p:origin x="-1590" y="-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66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최대한 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resource is a singular concept that is akin to an object instance or database record.</a:t>
            </a:r>
          </a:p>
          <a:p>
            <a:r>
              <a:rPr lang="en-US" altLang="ko-KR" baseline="0" dirty="0" smtClean="0"/>
              <a:t>Collection-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도큐먼트의 디렉터리 리소스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도큐먼트의 리스트</a:t>
            </a:r>
            <a:endParaRPr lang="en-US" altLang="ko-KR" baseline="0" dirty="0" smtClean="0"/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관계 설정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보수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진정한 계층 </a:t>
            </a:r>
            <a:r>
              <a:rPr lang="ko-KR" altLang="en-US" baseline="0" dirty="0" err="1" smtClean="0"/>
              <a:t>분할이아니다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너무 의존적이게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필드하나만</a:t>
            </a:r>
            <a:r>
              <a:rPr lang="ko-KR" altLang="en-US" baseline="0" dirty="0" smtClean="0"/>
              <a:t> 추가하더라도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상요하려면</a:t>
            </a:r>
            <a:r>
              <a:rPr lang="ko-KR" altLang="en-US" baseline="0" dirty="0" smtClean="0"/>
              <a:t> 기존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추가 </a:t>
            </a:r>
            <a:r>
              <a:rPr lang="ko-KR" altLang="en-US" baseline="0" dirty="0" err="1" smtClean="0"/>
              <a:t>해주어야한다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과정영속성 유지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ko-KR" altLang="en-US" baseline="0" dirty="0" smtClean="0"/>
              <a:t>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r>
              <a:rPr lang="en-US" altLang="ko-KR" dirty="0" smtClean="0"/>
              <a:t>Seats</a:t>
            </a:r>
            <a:r>
              <a:rPr lang="en-US" altLang="ko-KR" baseline="0" dirty="0" smtClean="0"/>
              <a:t> find all </a:t>
            </a:r>
            <a:r>
              <a:rPr lang="ko-KR" altLang="en-US" baseline="0" dirty="0" smtClean="0"/>
              <a:t>하면 만약 직원 있을떄 자리 수만큼 다시 직원 조회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="1" baseline="0" dirty="0" smtClean="0"/>
              <a:t>작동하는 문서</a:t>
            </a:r>
            <a:endParaRPr lang="en-US" altLang="ko-KR" b="1" baseline="0" dirty="0" smtClean="0"/>
          </a:p>
          <a:p>
            <a:pPr marL="171450" indent="-171450">
              <a:buFontTx/>
              <a:buChar char="-"/>
            </a:pPr>
            <a:r>
              <a:rPr lang="ko-KR" altLang="en-US" b="1" baseline="0" dirty="0" smtClean="0"/>
              <a:t>독</a:t>
            </a:r>
            <a:r>
              <a:rPr lang="ko-KR" altLang="en-US" baseline="0" dirty="0" smtClean="0"/>
              <a:t>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작성하엿고 </a:t>
            </a:r>
            <a:r>
              <a:rPr lang="ko-KR" altLang="en-US" b="1" baseline="0" dirty="0" smtClean="0"/>
              <a:t>검증하엿꼬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Validtaion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contorller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즉 외부에서 입력은 받는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로 처리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위주로 하고 정말 필요한 상황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유연하고 확장가능한 서비스를 만들기 위해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철처한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계층분리 관심사 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지향 유지보수 하기편하게 하기위해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줄여 변경에 영향을 안받로고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라이브러리를 사용하는 상황이나 기존 라이브러리 소스 변경에댛나 영향을 최소하 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사용햇떤 라이브러리 가틍ㄴ 경웅에느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계층관에 통신을 위해 사요하는게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사용하다보니 정확이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어디서 해야하고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구성해야할지 많이 고민햇습니다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 방버은 외부 라이브러리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사용하ㅡㄴ 로직이 어디에 위치해야할가 고민한결과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서하변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엔티니가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의존하게 되는 상황이 발생하빈다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가영향르 받을수잇꼬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하나에 여러가지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만들어 질수있음으로 적절하지 않앗습니다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스프링의 의존성 주입으로 라이브러리를 사용할수없어 매번 라이브러리르 이용할떄마다 새로 생성하야핬고 이는 라이브러리 변경에 취약했읍니다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서비스 계층에서 엔티티와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변황르 담당해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rrespotory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주는 방향으로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또한 많이 고민햇던 부분인데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Update create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시요청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필욯나 값들이 중복되는 경우가 많앗습니다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대부분이 초반 코드는 비슷하지만 내부 값들이 각 다른 이유와 속도로 변경될 여지가 있어 거짓된 중복이라 판단하여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상황 마다 분리하여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 구조 또한 유지보스에 편리하게 까끔하게 코드르 만들기위헤 인터페이스 구조에 대해 계속 고민하였습니다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Factory pattern command pattern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adpater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적용가능한 패턴등ㅇ르 공부하면 좀더 좋은 바향으로 구현하려고 노력하였습니다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발표에 앞서 간단한 목차를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Jwt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유지나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관리없이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하기위해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무상태로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유지할 수 있다는 점이다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사용자 아이디 등이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클레임셋에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담겨있다면 데이터베이스나 캐시를 조회할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애플레이케션이서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것또한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줄경오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장소에 보관해서 매번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붙어야되는데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취약했기떄문에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쓸수있또록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</a:t>
            </a:r>
            <a:r>
              <a:rPr lang="ko-KR" altLang="en-US" dirty="0" err="1" smtClean="0"/>
              <a:t>정볼르</a:t>
            </a:r>
            <a:r>
              <a:rPr lang="ko-KR" altLang="en-US" dirty="0" smtClean="0"/>
              <a:t> 탈취하는 등과 같은 공격방법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필터가먼저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그후</a:t>
            </a:r>
            <a:r>
              <a:rPr lang="ko-KR" altLang="en-US" dirty="0" smtClean="0"/>
              <a:t>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변경시에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 smtClean="0"/>
          </a:p>
          <a:p>
            <a:r>
              <a:rPr lang="ko-KR" altLang="en-US" dirty="0" smtClean="0"/>
              <a:t>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parameter </a:t>
            </a:r>
            <a:r>
              <a:rPr lang="ko-KR" altLang="en-US" baseline="0" dirty="0" err="1" smtClean="0"/>
              <a:t>넘오오느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값에대한</a:t>
            </a:r>
            <a:r>
              <a:rPr lang="ko-KR" altLang="en-US" baseline="0" dirty="0" smtClean="0"/>
              <a:t> 대비는 아직 </a:t>
            </a:r>
            <a:r>
              <a:rPr lang="ko-KR" altLang="en-US" baseline="0" dirty="0" err="1" smtClean="0"/>
              <a:t>없기떄문에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아짂가지는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욧ㅇ청</a:t>
            </a:r>
            <a:r>
              <a:rPr lang="ko-KR" altLang="en-US" baseline="0" dirty="0" smtClean="0"/>
              <a:t> 하고 응답하는 </a:t>
            </a:r>
            <a:r>
              <a:rPr lang="ko-KR" altLang="en-US" baseline="0" dirty="0" err="1" smtClean="0"/>
              <a:t>중심이었기떄문에</a:t>
            </a:r>
            <a:r>
              <a:rPr lang="ko-KR" altLang="en-US" baseline="0" dirty="0" smtClean="0"/>
              <a:t> 적용을 </a:t>
            </a:r>
            <a:r>
              <a:rPr lang="ko-KR" altLang="en-US" baseline="0" dirty="0" err="1" smtClean="0"/>
              <a:t>안해지만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에서 만든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-Servlet-Filter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웹어플리케이션으로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들어오는 모든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수행할계획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24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9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기본 로그인후 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crud </a:t>
            </a:r>
          </a:p>
          <a:p>
            <a:r>
              <a:rPr lang="ko-KR" altLang="en-US" dirty="0" smtClean="0"/>
              <a:t>그후 소셜 로그인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24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 개발방법론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놓치고 간게 </a:t>
            </a:r>
            <a:r>
              <a:rPr lang="ko-KR" altLang="en-US" dirty="0" err="1" smtClean="0"/>
              <a:t>잇느지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멘토님들의질문을</a:t>
            </a:r>
            <a:r>
              <a:rPr lang="ko-KR" altLang="en-US" dirty="0" smtClean="0"/>
              <a:t> 통해서 평소에 </a:t>
            </a:r>
            <a:r>
              <a:rPr lang="ko-KR" altLang="en-US" dirty="0" err="1" smtClean="0"/>
              <a:t>맞다고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생각햇던</a:t>
            </a:r>
            <a:r>
              <a:rPr lang="ko-KR" altLang="en-US" dirty="0" smtClean="0"/>
              <a:t> 부분도 다시 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</a:t>
            </a:r>
            <a:endParaRPr lang="en-US" altLang="ko-KR" dirty="0" smtClean="0"/>
          </a:p>
          <a:p>
            <a:r>
              <a:rPr lang="ko-KR" altLang="en-US" dirty="0" smtClean="0"/>
              <a:t>개발이라 함은 단순한 특정 기능을 개발하기보다는 보다 설계나 아키텍처 와 같은 보다 더 큰그림을 같이보면 그그림에 어울리게 기능을 개발해야 된다는 점을 꺠닫는 좋으기회였스빈다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부족함점</a:t>
            </a:r>
            <a:r>
              <a:rPr lang="ko-KR" altLang="en-US" dirty="0" smtClean="0"/>
              <a:t> 공부해얄 부분 등르 많이 느꼇습니다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소셜로그인</a:t>
            </a:r>
            <a:r>
              <a:rPr lang="ko-KR" altLang="en-US" dirty="0" smtClean="0"/>
              <a:t> 기능 그리고 전체적이 인증을 구현하였습니다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</a:t>
            </a:r>
            <a:r>
              <a:rPr lang="ko-KR" altLang="en-US" baseline="0" dirty="0" err="1" smtClean="0"/>
              <a:t>가능할듯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</a:t>
            </a:r>
            <a:r>
              <a:rPr lang="ko-KR" altLang="en-US" baseline="0" dirty="0" err="1" smtClean="0"/>
              <a:t>진행하엿다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소셜</a:t>
            </a:r>
            <a:r>
              <a:rPr lang="ko-KR" altLang="en-US" baseline="0" dirty="0" smtClean="0"/>
              <a:t> 로그인 구현하는 과정에서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SSLHandshakeException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baseline="0" dirty="0" smtClean="0"/>
              <a:t>오류가 계속 </a:t>
            </a:r>
            <a:r>
              <a:rPr lang="ko-KR" altLang="en-US" baseline="0" dirty="0" err="1" smtClean="0"/>
              <a:t>지속되엇고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10 </a:t>
            </a:r>
            <a:r>
              <a:rPr lang="ko-KR" altLang="en-US" baseline="0" dirty="0" smtClean="0"/>
              <a:t>버전에서 </a:t>
            </a:r>
            <a:r>
              <a:rPr lang="ko-KR" altLang="en-US" baseline="0" dirty="0" err="1" smtClean="0"/>
              <a:t>요청시에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하이워스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 </a:t>
            </a:r>
            <a:r>
              <a:rPr lang="ko-KR" altLang="en-US" baseline="0" dirty="0" err="1" smtClean="0"/>
              <a:t>읹으서가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keystore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내부에 </a:t>
            </a:r>
            <a:r>
              <a:rPr lang="ko-KR" altLang="en-US" baseline="0" dirty="0" err="1" smtClean="0"/>
              <a:t>존재하지안</a:t>
            </a:r>
            <a:r>
              <a:rPr lang="ko-KR" altLang="en-US" baseline="0" dirty="0" smtClean="0"/>
              <a:t> 아서 오류가 지속되는 것으로 판단해 직접 인증서를 넣어줌 </a:t>
            </a:r>
            <a:r>
              <a:rPr lang="ko-KR" altLang="en-US" baseline="0" dirty="0" err="1" smtClean="0"/>
              <a:t>그후</a:t>
            </a:r>
            <a:r>
              <a:rPr lang="ko-KR" altLang="en-US" baseline="0" dirty="0" smtClean="0"/>
              <a:t> 정상적으로 </a:t>
            </a:r>
            <a:r>
              <a:rPr lang="ko-KR" altLang="en-US" baseline="0" dirty="0" err="1" smtClean="0"/>
              <a:t>구동되었은나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간혈적으로</a:t>
            </a:r>
            <a:r>
              <a:rPr lang="ko-KR" altLang="en-US" baseline="0" dirty="0" smtClean="0"/>
              <a:t> 인증서오류가 </a:t>
            </a:r>
            <a:r>
              <a:rPr lang="ko-KR" altLang="en-US" baseline="0" dirty="0" err="1" smtClean="0"/>
              <a:t>지속적으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ㅗ발생해서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변경하엿다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WzKF3yw8iSBCsq6W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2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api/issues/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1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abia-dev-mentor/2019_2_dev_intern_api/issues/23" TargetMode="External"/><Relationship Id="rId5" Type="http://schemas.openxmlformats.org/officeDocument/2006/relationships/hyperlink" Target="https://github.com/gabia-dev-mentor/2019_2_dev_intern_api/issues/10" TargetMode="External"/><Relationship Id="rId4" Type="http://schemas.openxmlformats.org/officeDocument/2006/relationships/hyperlink" Target="https://github.com/gabia-dev-mentor/2019_2_dev_intern_api/issues/1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300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Seating Map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ERD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400" y="1796292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06" y="1638300"/>
            <a:ext cx="6014046" cy="48238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6971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666666"/>
                </a:solidFill>
              </a:rPr>
              <a:t>RestFul</a:t>
            </a:r>
            <a:r>
              <a:rPr lang="en-US" altLang="ko-KR" sz="3200" b="1" dirty="0">
                <a:solidFill>
                  <a:srgbClr val="666666"/>
                </a:solidFill>
              </a:rPr>
              <a:t> API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8" y="1796293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://github.com/gabia-dev-mentor/2019_2_dev_intern_doc/blob/master/report/restapi.md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Entity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9" y="1796291"/>
            <a:ext cx="3883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Column Mapping 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nullable,data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type,length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Lazy loading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1" y="645071"/>
            <a:ext cx="214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66"/>
                </a:solidFill>
              </a:rPr>
              <a:t>Entity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>
                <a:solidFill>
                  <a:schemeClr val="accent4"/>
                </a:solidFill>
              </a:rPr>
              <a:t>query 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N+1 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문제 </a:t>
            </a:r>
            <a:r>
              <a:rPr lang="en-US" altLang="ko-KR" b="1" dirty="0" smtClean="0">
                <a:solidFill>
                  <a:schemeClr val="accent4"/>
                </a:solidFill>
              </a:rPr>
              <a:t>join fetch</a:t>
            </a:r>
            <a:r>
              <a:rPr lang="ko-KR" altLang="en-US" b="1" dirty="0" smtClean="0">
                <a:solidFill>
                  <a:schemeClr val="accent4"/>
                </a:solidFill>
              </a:rPr>
              <a:t>로 해결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https://github.com/gabia-dev-mentor/2019_2_dev_intern_api/issues/21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스프링 </a:t>
            </a:r>
            <a:r>
              <a:rPr lang="en-US" altLang="ko-KR" b="1" dirty="0" smtClean="0">
                <a:solidFill>
                  <a:schemeClr val="accent4"/>
                </a:solidFill>
              </a:rPr>
              <a:t>JPA  </a:t>
            </a:r>
            <a:r>
              <a:rPr lang="ko-KR" altLang="en-US" b="1" dirty="0" smtClean="0">
                <a:solidFill>
                  <a:schemeClr val="accent4"/>
                </a:solidFill>
              </a:rPr>
              <a:t>동작 방식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쿼리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flush </a:t>
            </a:r>
            <a:r>
              <a:rPr lang="ko-KR" altLang="en-US" b="1" dirty="0" smtClean="0">
                <a:solidFill>
                  <a:schemeClr val="accent4"/>
                </a:solidFill>
              </a:rPr>
              <a:t>시기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생성 과정 등 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SimpleJPARepository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디버깅을 통한 소스 분석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://github.com/gabia-dev-mentor/2019_2_dev_intern_api/issues/9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1807442"/>
            <a:ext cx="1014095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</a:t>
            </a:r>
            <a:r>
              <a:rPr lang="ko-KR" altLang="en-US" b="1" dirty="0" smtClean="0">
                <a:solidFill>
                  <a:schemeClr val="accent4"/>
                </a:solidFill>
              </a:rPr>
              <a:t>높</a:t>
            </a:r>
            <a:r>
              <a:rPr lang="ko-KR" altLang="en-US" b="1" dirty="0">
                <a:solidFill>
                  <a:schemeClr val="accent4"/>
                </a:solidFill>
              </a:rPr>
              <a:t>은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안전성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빌드시 테스트코드를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339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Test Code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구현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7" y="1807447"/>
            <a:ext cx="5136021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UI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입력값</a:t>
            </a:r>
            <a:r>
              <a:rPr lang="ko-KR" altLang="en-US" b="1" dirty="0" smtClean="0">
                <a:solidFill>
                  <a:schemeClr val="accent4"/>
                </a:solidFill>
              </a:rPr>
              <a:t> 유효성 검증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최종 </a:t>
            </a:r>
            <a:r>
              <a:rPr lang="en-US" altLang="ko-KR" b="1" dirty="0">
                <a:solidFill>
                  <a:schemeClr val="accent4"/>
                </a:solidFill>
              </a:rPr>
              <a:t>UI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표현할 모델 사용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비지니스 로직 </a:t>
            </a:r>
            <a:r>
              <a:rPr lang="en-US" altLang="ko-KR" b="1" dirty="0" smtClean="0">
                <a:solidFill>
                  <a:schemeClr val="accent4"/>
                </a:solidFill>
              </a:rPr>
              <a:t>/transaction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처리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 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조작 역활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1413" y="1807443"/>
            <a:ext cx="62833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Field vs Setter vs Constructor</a:t>
            </a: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>
                <a:solidFill>
                  <a:srgbClr val="666666"/>
                </a:solidFill>
              </a:rPr>
              <a:t>구현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DTO &lt;-&gt; Entity </a:t>
            </a:r>
            <a:r>
              <a:rPr lang="ko-KR" altLang="en-US" b="1" dirty="0">
                <a:solidFill>
                  <a:schemeClr val="accent4"/>
                </a:solidFill>
              </a:rPr>
              <a:t>변경 로직 </a:t>
            </a:r>
            <a:r>
              <a:rPr lang="ko-KR" altLang="en-US" b="1" dirty="0" smtClean="0">
                <a:solidFill>
                  <a:schemeClr val="accent4"/>
                </a:solidFill>
              </a:rPr>
              <a:t>위치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내부 위치 시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DTO/UI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의존성 발생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외부 라이브러리 의존성 주입 불가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https://github.com/gabia-dev-mentor/2019_2_dev_intern_api/issues/16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진짜 중복 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vs </a:t>
            </a:r>
            <a:r>
              <a:rPr lang="ko-KR" altLang="en-US" b="1" dirty="0" smtClean="0">
                <a:solidFill>
                  <a:schemeClr val="accent4"/>
                </a:solidFill>
              </a:rPr>
              <a:t>가짜 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https://github.com/gabia-dev-mentor/2019_2_dev_intern_api/issues/11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github.com/gabia-dev-mentor/2019_2_dev_intern_api/issues/10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https://github.com/gabia-dev-mentor/2019_2_dev_intern_api/issues/23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Google,Github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등과 다른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Hiworks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Oauth</a:t>
            </a:r>
            <a:r>
              <a:rPr lang="ko-KR" altLang="en-US" b="1" dirty="0" smtClean="0">
                <a:solidFill>
                  <a:schemeClr val="accent4"/>
                </a:solidFill>
              </a:rPr>
              <a:t>인증방식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 vs Scribe Java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2.9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0755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986" y="50627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0755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0328" y="50627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끝맺음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기획</a:t>
            </a: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서</a:t>
            </a:r>
            <a:endParaRPr lang="en-US" altLang="ko-KR" sz="140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</a:t>
            </a:r>
            <a:r>
              <a:rPr lang="en-US" altLang="ko-KR" sz="1400" b="1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744" y="5460818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개선사항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0755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20362" y="509338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5744" y="5803989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소감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4720" y="3945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0062" y="39458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시연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0096" y="39765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2.9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03397" y="1807447"/>
            <a:ext cx="87902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이슈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</a:t>
            </a:r>
            <a:r>
              <a:rPr lang="en-US" altLang="ko-KR" b="1" dirty="0" smtClean="0">
                <a:solidFill>
                  <a:schemeClr val="accent4"/>
                </a:solidFill>
              </a:rPr>
              <a:t>oken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vs Session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Cookie vs Request Header</a:t>
            </a: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http://seat.gabia.com:3000/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666666"/>
                </a:solidFill>
              </a:rPr>
              <a:t>간단한 시연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75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개선사항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07084"/>
            <a:ext cx="71202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설계 부터 </a:t>
            </a:r>
            <a:r>
              <a:rPr lang="ko-KR" altLang="en-US" b="1" dirty="0" smtClean="0">
                <a:solidFill>
                  <a:schemeClr val="accent4"/>
                </a:solidFill>
              </a:rPr>
              <a:t>개발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기</a:t>
            </a:r>
            <a:r>
              <a:rPr lang="ko-KR" altLang="en-US" b="1" dirty="0">
                <a:solidFill>
                  <a:schemeClr val="accent4"/>
                </a:solidFill>
              </a:rPr>
              <a:t>술</a:t>
            </a:r>
            <a:r>
              <a:rPr lang="en-US" altLang="ko-KR" b="1" dirty="0" smtClean="0">
                <a:solidFill>
                  <a:schemeClr val="accent4"/>
                </a:solidFill>
              </a:rPr>
              <a:t>(JPA, Spring security)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경험</a:t>
            </a:r>
            <a:r>
              <a:rPr lang="en-US" altLang="ko-KR" b="1" dirty="0" smtClean="0">
                <a:solidFill>
                  <a:schemeClr val="accent4"/>
                </a:solidFill>
              </a:rPr>
              <a:t>(TDD,DDD)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협업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>
                <a:solidFill>
                  <a:schemeClr val="accent4"/>
                </a:solidFill>
              </a:rPr>
              <a:t>g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it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issue,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git</a:t>
            </a:r>
            <a:r>
              <a:rPr lang="en-US" altLang="ko-KR" b="1" dirty="0" smtClean="0">
                <a:solidFill>
                  <a:schemeClr val="accent4"/>
                </a:solidFill>
              </a:rPr>
              <a:t> flow)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코드리뷰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소감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323439"/>
            <a:chOff x="527769" y="1728426"/>
            <a:chExt cx="5187231" cy="1323439"/>
          </a:xfrm>
        </p:grpSpPr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자리 배치 프로그램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3399" y="1695925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28740" y="3247559"/>
            <a:ext cx="2088289" cy="1107453"/>
            <a:chOff x="3476219" y="2348538"/>
            <a:chExt cx="208828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6463" y="2624994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err="1" smtClean="0">
                  <a:solidFill>
                    <a:schemeClr val="accent4"/>
                  </a:solidFill>
                </a:rPr>
                <a:t>Front,API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진행과정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1852748"/>
            <a:ext cx="4111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UI-Element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Gradle</a:t>
            </a:r>
            <a:r>
              <a:rPr lang="en-US" altLang="ko-KR" b="1" dirty="0" smtClean="0">
                <a:solidFill>
                  <a:schemeClr val="accent4"/>
                </a:solidFill>
              </a:rPr>
              <a:t>(5.4.1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기술 </a:t>
            </a:r>
            <a:r>
              <a:rPr lang="ko-KR" altLang="en-US" sz="3200" b="1" dirty="0" err="1">
                <a:solidFill>
                  <a:srgbClr val="666666"/>
                </a:solidFill>
              </a:rPr>
              <a:t>스펙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3402" y="1841591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11.0.2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2139</Words>
  <Application>Microsoft Office PowerPoint</Application>
  <PresentationFormat>Custom</PresentationFormat>
  <Paragraphs>418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ismail - [2010]</cp:lastModifiedBy>
  <cp:revision>203</cp:revision>
  <cp:lastPrinted>2019-10-16T05:11:04Z</cp:lastPrinted>
  <dcterms:created xsi:type="dcterms:W3CDTF">2015-07-07T04:48:58Z</dcterms:created>
  <dcterms:modified xsi:type="dcterms:W3CDTF">2019-10-16T14:58:32Z</dcterms:modified>
</cp:coreProperties>
</file>