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300" r:id="rId3"/>
    <p:sldId id="282" r:id="rId4"/>
    <p:sldId id="347" r:id="rId5"/>
    <p:sldId id="329" r:id="rId6"/>
    <p:sldId id="331" r:id="rId7"/>
    <p:sldId id="344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48" r:id="rId16"/>
    <p:sldId id="350" r:id="rId17"/>
    <p:sldId id="341" r:id="rId18"/>
    <p:sldId id="345" r:id="rId19"/>
    <p:sldId id="342" r:id="rId20"/>
    <p:sldId id="3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94" autoAdjust="0"/>
  </p:normalViewPr>
  <p:slideViewPr>
    <p:cSldViewPr snapToGrid="0" showGuides="1">
      <p:cViewPr varScale="1">
        <p:scale>
          <a:sx n="86" d="100"/>
          <a:sy n="86" d="100"/>
        </p:scale>
        <p:origin x="1554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-11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설명 하자ㅕㅁㄴ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	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</a:t>
            </a:r>
            <a:r>
              <a:rPr lang="ko-KR" altLang="en-US" baseline="0" dirty="0" smtClean="0"/>
              <a:t>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en-US" altLang="ko-KR" dirty="0" smtClean="0"/>
              <a:t>Floor</a:t>
            </a:r>
            <a:r>
              <a:rPr lang="en-US" altLang="ko-KR" baseline="0" dirty="0" smtClean="0"/>
              <a:t> list seats </a:t>
            </a:r>
            <a:r>
              <a:rPr lang="ko-KR" altLang="en-US" baseline="0" dirty="0" smtClean="0"/>
              <a:t>처럼 한번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조회하고 </a:t>
            </a:r>
            <a:r>
              <a:rPr lang="en-US" altLang="ko-KR" baseline="0" dirty="0" smtClean="0"/>
              <a:t>seats </a:t>
            </a:r>
            <a:r>
              <a:rPr lang="ko-KR" altLang="en-US" baseline="0" dirty="0" smtClean="0"/>
              <a:t>가져오게 되면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갯수만큼 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독립적인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리팩토링을 하고 나서도 테스트 코드를 통해 점검을 받을수있으니 좀더 편한하 리팩토링을 진행할수있엇고 배포하기전에도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때 자동으로 테스트 코드로 검증을하니 좀더 믿고 서버애 배포 할수있었다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 계층분리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Contorlelr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프레젠텡션에 속하고 여기에서는 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입력되 데이터 유효성 검증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 모델 사용 등 비지니스 로직과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분리하ㅕ 의존서을 줄이기위한 부분 이빈다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여기에 속하고 프레센테이션 계층과 데이터 엑세스 계층간의연결하고 중간자 역활로 유연성ㅇ르 제공한빈다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트랙섹적 처리와 비지니스로 로직이 위치합니다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데이처 엑싯 계츠응ㄴ 프링에서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해당하고 직적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데이ㅓㅌ르 조작하는 역활을 하비다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aseline="0" dirty="0" err="1" smtClean="0"/>
              <a:t>Dto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같은경우는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string equals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reflection</a:t>
            </a:r>
            <a:r>
              <a:rPr lang="ko-KR" altLang="en-US" baseline="0" dirty="0" smtClean="0"/>
              <a:t>으로 작동해 성능 및 </a:t>
            </a:r>
            <a:r>
              <a:rPr lang="en-US" altLang="ko-KR" baseline="0" dirty="0" smtClean="0"/>
              <a:t>over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세션 유지나 관리없이 편하게 하기위해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무상태로 유지할 수 있다는 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토큰의 사용자 아이디 등이 클레임셋에 담겨있다면 데이터베이스나 캐시를 조회할 필요없이 바로 애플레이케션이서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것또한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떄문에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줄경오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장소에 보관해서 매번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붙어야되는데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취약했기떄문에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쓸수있또록 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같은거 도입 필요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정볼르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보완을 위해서는 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프론트는 비록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모듈화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백엔드도 의존성 분리 클래스 쪼개기 인터페이스 작성 등 변수명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도메인 주도 설계 등</a:t>
            </a:r>
            <a:endParaRPr lang="en-US" altLang="ko-KR" dirty="0" smtClean="0"/>
          </a:p>
          <a:p>
            <a:r>
              <a:rPr lang="ko-KR" altLang="en-US" dirty="0" smtClean="0"/>
              <a:t>부족함점 공부해얄 부분 등르 많이 느꼇습니다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자세하게 주별로 진행했던 업무와 늒니점 듬을 설명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첫번쨰 주와 그전주 에는 </a:t>
            </a:r>
            <a:endParaRPr lang="en-US" altLang="ko-KR" dirty="0" smtClean="0"/>
          </a:p>
          <a:p>
            <a:r>
              <a:rPr lang="ko-KR" altLang="en-US" dirty="0" smtClean="0"/>
              <a:t>좀 다른 주제를 할까 했다가 정말 해보고 싶고 재미있을거 가타아서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자리 배치 프로글매을 통해서 제공하려햇던 기능들은</a:t>
            </a:r>
            <a:endParaRPr lang="en-US" altLang="ko-KR" dirty="0" smtClean="0"/>
          </a:p>
          <a:p>
            <a:r>
              <a:rPr lang="ko-KR" altLang="en-US" dirty="0" smtClean="0"/>
              <a:t>바향을 ㅗ기획하였습니다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가능할듯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진행하엿다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소문자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하이픈 상용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컬렛션은 복수로 </a:t>
            </a:r>
            <a:r>
              <a:rPr lang="en-US" altLang="ko-KR" dirty="0" err="1" smtClean="0"/>
              <a:t>docuemtn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단수로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Seating Map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2019.10.17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Week2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797" y="173625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ERD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1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3400" y="2509967"/>
            <a:ext cx="452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Week3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218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666666"/>
                </a:solidFill>
              </a:rPr>
              <a:t>RestFul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 API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8" y="2509967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Entity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9" y="2509967"/>
            <a:ext cx="4225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Column Mapping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    (</a:t>
            </a:r>
            <a:r>
              <a:rPr lang="en-US" altLang="ko-KR" b="1" dirty="0" err="1">
                <a:solidFill>
                  <a:schemeClr val="accent4"/>
                </a:solidFill>
              </a:rPr>
              <a:t>nullable,data</a:t>
            </a:r>
            <a:r>
              <a:rPr lang="en-US" altLang="ko-KR" b="1" dirty="0">
                <a:solidFill>
                  <a:schemeClr val="accent4"/>
                </a:solidFill>
              </a:rPr>
              <a:t>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 smtClean="0">
                <a:solidFill>
                  <a:schemeClr val="accent4"/>
                </a:solidFill>
              </a:rPr>
              <a:t>query  </a:t>
            </a:r>
            <a:r>
              <a:rPr lang="ko-KR" altLang="en-US" b="1" dirty="0" smtClean="0">
                <a:solidFill>
                  <a:schemeClr val="accent4"/>
                </a:solidFill>
              </a:rPr>
              <a:t>개선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2509967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좋은 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8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Test Code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8" y="2509967"/>
            <a:ext cx="5016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en-US" altLang="ko-KR" b="1" dirty="0">
                <a:solidFill>
                  <a:schemeClr val="accent4"/>
                </a:solidFill>
              </a:rPr>
              <a:t>&lt;-&gt; </a:t>
            </a: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변경 로직 위치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2797" y="1736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API 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구현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3523" y="2509967"/>
            <a:ext cx="6283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" y="1599451"/>
            <a:ext cx="5057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계층간의 관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 validation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외부 라이브러리 인터페이스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(Scribe Java,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Mapstruct</a:t>
            </a:r>
            <a:r>
              <a:rPr lang="en-US" altLang="ko-KR" sz="2400" dirty="0" smtClean="0">
                <a:solidFill>
                  <a:schemeClr val="accent4"/>
                </a:solidFill>
              </a:rPr>
              <a:t>)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Exception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Spring @bean vs @component</a:t>
            </a: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5363" y="950169"/>
            <a:ext cx="4494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변환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도메인에 비즈니스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담기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@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trasacntional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Lombock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 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(setter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</a:t>
            </a:r>
            <a:r>
              <a:rPr lang="en-US" altLang="ko-KR" sz="2400" dirty="0" smtClean="0">
                <a:solidFill>
                  <a:schemeClr val="accent4"/>
                </a:solidFill>
              </a:rPr>
              <a:t>,@data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 특히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tostring,equals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소셜 로그인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인증 </a:t>
            </a:r>
            <a:r>
              <a:rPr lang="ko-KR" altLang="en-US" sz="2800" b="1" dirty="0">
                <a:solidFill>
                  <a:srgbClr val="666666"/>
                </a:solidFill>
              </a:rPr>
              <a:t>및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 보안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(</a:t>
            </a:r>
            <a:r>
              <a:rPr lang="en-US" altLang="ko-KR" sz="2800" b="1" dirty="0" err="1" smtClean="0">
                <a:solidFill>
                  <a:srgbClr val="666666"/>
                </a:solidFill>
              </a:rPr>
              <a:t>xss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)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8479" y="1997869"/>
            <a:ext cx="4494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개선 및 구현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할점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Libray</a:t>
            </a:r>
            <a:r>
              <a:rPr lang="en-US" altLang="ko-KR" sz="2400" dirty="0" smtClean="0">
                <a:solidFill>
                  <a:schemeClr val="accent4"/>
                </a:solidFill>
              </a:rPr>
              <a:t> interface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api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구현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Refactoring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Redis</a:t>
            </a:r>
            <a:r>
              <a:rPr lang="en-US" altLang="ko-KR" sz="2400" dirty="0" smtClean="0">
                <a:solidFill>
                  <a:schemeClr val="accent4"/>
                </a:solidFill>
              </a:rPr>
              <a:t>, ci/cd, Spring batch /scheduler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2509967"/>
            <a:ext cx="4759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inerface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REDIS,Spring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API 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구현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개선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257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3444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2572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344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향후 개선점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2262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세부 내용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742554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보완사항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257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3751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797" y="173625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자리 배치 프로그램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3399" y="2509967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7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2309942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4"/>
                </a:solidFill>
              </a:rPr>
              <a:t>Gradle</a:t>
            </a:r>
            <a:r>
              <a:rPr lang="en-US" altLang="ko-KR" b="1" dirty="0">
                <a:solidFill>
                  <a:schemeClr val="accent4"/>
                </a:solidFill>
              </a:rPr>
              <a:t>(5.4.1)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2797" y="1736259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기술 스펙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2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3402" y="2309942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10.0.2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2021</Words>
  <Application>Microsoft Office PowerPoint</Application>
  <PresentationFormat>와이드스크린</PresentationFormat>
  <Paragraphs>385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Noto Sans CJK KR Thin</vt:lpstr>
      <vt:lpstr>THE명품고딕L</vt:lpstr>
      <vt:lpstr>나눔스퀘어라운드 Regular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165</cp:revision>
  <dcterms:created xsi:type="dcterms:W3CDTF">2015-07-07T04:48:58Z</dcterms:created>
  <dcterms:modified xsi:type="dcterms:W3CDTF">2019-10-14T09:06:39Z</dcterms:modified>
</cp:coreProperties>
</file>