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27" r:id="rId6"/>
    <p:sldId id="328" r:id="rId7"/>
    <p:sldId id="329" r:id="rId8"/>
    <p:sldId id="326" r:id="rId9"/>
    <p:sldId id="302" r:id="rId10"/>
    <p:sldId id="310" r:id="rId11"/>
    <p:sldId id="322" r:id="rId12"/>
    <p:sldId id="311" r:id="rId13"/>
    <p:sldId id="308" r:id="rId14"/>
    <p:sldId id="318" r:id="rId15"/>
    <p:sldId id="319" r:id="rId16"/>
    <p:sldId id="324" r:id="rId17"/>
    <p:sldId id="321" r:id="rId18"/>
    <p:sldId id="323" r:id="rId19"/>
    <p:sldId id="33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3" d="100"/>
          <a:sy n="123" d="100"/>
        </p:scale>
        <p:origin x="-114" y="-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alpha val="50196"/>
              </a:schemeClr>
            </a:solidFill>
            <a:ln w="25400">
              <a:solidFill>
                <a:schemeClr val="accent2"/>
              </a:solidFill>
              <a:prstDash val="sysDot"/>
            </a:ln>
            <a:effectLst/>
          </c:spPr>
          <c:dLbls>
            <c:dLbl>
              <c:idx val="0"/>
              <c:layout>
                <c:manualLayout>
                  <c:x val="0.10312499999999999"/>
                  <c:y val="3.515624783733711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9E-46E7-99EA-E16AF9FE26BB}"/>
                </c:ext>
              </c:extLst>
            </c:dLbl>
            <c:dLbl>
              <c:idx val="1"/>
              <c:layout>
                <c:manualLayout>
                  <c:x val="5.46875E-2"/>
                  <c:y val="-2.81249982698696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6937500000000001"/>
                      <c:h val="0.122437492468166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59E-46E7-99EA-E16AF9FE26BB}"/>
                </c:ext>
              </c:extLst>
            </c:dLbl>
            <c:dLbl>
              <c:idx val="3"/>
              <c:layout>
                <c:manualLayout>
                  <c:x val="-8.2352941176470615E-2"/>
                  <c:y val="2.773109060205826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9E-46E7-99EA-E16AF9FE26BB}"/>
                </c:ext>
              </c:extLst>
            </c:dLbl>
            <c:dLbl>
              <c:idx val="4"/>
              <c:layout>
                <c:manualLayout>
                  <c:x val="-6.7184740232459905E-2"/>
                  <c:y val="2.37431347494717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2835507497784533"/>
                      <c:h val="0.122105218694409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59E-46E7-99EA-E16AF9FE26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PPT 능력</c:v>
                </c:pt>
                <c:pt idx="1">
                  <c:v>커뮤니케이션 능력</c:v>
                </c:pt>
                <c:pt idx="2">
                  <c:v>분석력</c:v>
                </c:pt>
                <c:pt idx="3">
                  <c:v>기획력</c:v>
                </c:pt>
                <c:pt idx="4">
                  <c:v>정보수집능력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67</c:v>
                </c:pt>
                <c:pt idx="2">
                  <c:v>92</c:v>
                </c:pt>
                <c:pt idx="3">
                  <c:v>83</c:v>
                </c:pt>
                <c:pt idx="4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59E-46E7-99EA-E16AF9FE26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13528576"/>
        <c:axId val="213530112"/>
      </c:radarChart>
      <c:catAx>
        <c:axId val="21352857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13530112"/>
        <c:crosses val="autoZero"/>
        <c:auto val="1"/>
        <c:lblAlgn val="ctr"/>
        <c:lblOffset val="100"/>
        <c:noMultiLvlLbl val="0"/>
      </c:catAx>
      <c:valAx>
        <c:axId val="21353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cross"/>
        <c:tickLblPos val="nextTo"/>
        <c:spPr>
          <a:noFill/>
          <a:ln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52857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bg1"/>
                </a:solidFill>
              </a:rPr>
              <a:t>Seating Map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2015.07.08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1578" y="652394"/>
            <a:ext cx="704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디자인 프로그램 숙련도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업무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수행시</a:t>
            </a:r>
            <a:r>
              <a:rPr lang="ko-KR" altLang="en-US" sz="1400" spc="-150" dirty="0">
                <a:solidFill>
                  <a:schemeClr val="accent4"/>
                </a:solidFill>
              </a:rPr>
              <a:t> 자주 사용되는 프로그램의 숙련도 표시</a:t>
            </a:r>
          </a:p>
        </p:txBody>
      </p:sp>
      <p:sp>
        <p:nvSpPr>
          <p:cNvPr id="20" name="타원 19"/>
          <p:cNvSpPr/>
          <p:nvPr/>
        </p:nvSpPr>
        <p:spPr>
          <a:xfrm>
            <a:off x="521059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89925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6925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4857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2790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0723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08655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6588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045210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52453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1059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89925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6925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4857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2790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0723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086557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6588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045210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524537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21059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89925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6925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4857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27904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0723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086557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565884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045210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524537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21059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89925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925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64857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127904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0723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8086557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65884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045210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524537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1059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689925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6925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64857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127904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60723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08655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565884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9045210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52453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9252" y="2640776"/>
            <a:ext cx="26292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POWERPOINT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EXCEL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WORD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PHOTOSHOP</a:t>
            </a:r>
            <a:br>
              <a:rPr lang="en-US" altLang="ko-KR" sz="2400" dirty="0">
                <a:solidFill>
                  <a:schemeClr val="accent4"/>
                </a:solidFill>
              </a:rPr>
            </a:br>
            <a:r>
              <a:rPr lang="en-US" altLang="ko-KR" sz="2400" dirty="0">
                <a:solidFill>
                  <a:schemeClr val="accent4"/>
                </a:solidFill>
              </a:rPr>
              <a:t>ILLUSTRATOR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파워포인트 디자인 샘플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83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네이버</a:t>
            </a:r>
            <a:r>
              <a:rPr lang="ko-KR" altLang="en-US" sz="1400" spc="-150" dirty="0">
                <a:solidFill>
                  <a:schemeClr val="accent4"/>
                </a:solidFill>
              </a:rPr>
              <a:t> 포스트 새별의 파워포인트 </a:t>
            </a:r>
            <a:r>
              <a:rPr lang="en-US" altLang="ko-KR" sz="1400" spc="-150" dirty="0">
                <a:solidFill>
                  <a:schemeClr val="accent4"/>
                </a:solidFill>
              </a:rPr>
              <a:t>PPT </a:t>
            </a:r>
            <a:r>
              <a:rPr lang="ko-KR" altLang="en-US" sz="1400" spc="-150" dirty="0">
                <a:solidFill>
                  <a:schemeClr val="accent4"/>
                </a:solidFill>
              </a:rPr>
              <a:t>나도 예쁘게 만들 수 있다 강의 샘플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94" y="2039588"/>
            <a:ext cx="2325256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1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그룹 16"/>
          <p:cNvGrpSpPr/>
          <p:nvPr/>
        </p:nvGrpSpPr>
        <p:grpSpPr>
          <a:xfrm>
            <a:off x="2009833" y="5485953"/>
            <a:ext cx="2038350" cy="629083"/>
            <a:chOff x="2028825" y="5485953"/>
            <a:chExt cx="2038350" cy="629083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6482" y="5494191"/>
            <a:ext cx="2038350" cy="629083"/>
            <a:chOff x="2028825" y="5485953"/>
            <a:chExt cx="2038350" cy="62908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23131" y="5502429"/>
            <a:ext cx="2038350" cy="629083"/>
            <a:chOff x="2028825" y="5485953"/>
            <a:chExt cx="2038350" cy="629083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829781" y="5510667"/>
            <a:ext cx="2038350" cy="629083"/>
            <a:chOff x="2028825" y="5485953"/>
            <a:chExt cx="2038350" cy="62908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238503" cy="769441"/>
            <a:chOff x="510077" y="2691080"/>
            <a:chExt cx="6238503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1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·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내외 활동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2009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부터 </a:t>
            </a:r>
            <a:r>
              <a:rPr lang="en-US" altLang="ko-KR" sz="1400" spc="-150" dirty="0">
                <a:solidFill>
                  <a:schemeClr val="accent4"/>
                </a:solidFill>
              </a:rPr>
              <a:t>2015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현재까지의 대 </a:t>
            </a:r>
            <a:r>
              <a:rPr lang="en-US" altLang="ko-KR" sz="1400" spc="-150" dirty="0">
                <a:solidFill>
                  <a:schemeClr val="accent4"/>
                </a:solidFill>
              </a:rPr>
              <a:t>· </a:t>
            </a:r>
            <a:r>
              <a:rPr lang="ko-KR" altLang="en-US" sz="1400" spc="-150" dirty="0">
                <a:solidFill>
                  <a:schemeClr val="accent4"/>
                </a:solidFill>
              </a:rPr>
              <a:t>내외 활동 경험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794787" y="5698274"/>
            <a:ext cx="8382000" cy="372698"/>
            <a:chOff x="455882" y="4857749"/>
            <a:chExt cx="8782947" cy="39052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55882" y="4857750"/>
              <a:ext cx="8782947" cy="0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5588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553750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65161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9487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847356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5224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04309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140961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23882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현 20"/>
          <p:cNvSpPr/>
          <p:nvPr/>
        </p:nvSpPr>
        <p:spPr>
          <a:xfrm rot="5400000">
            <a:off x="382011" y="5044123"/>
            <a:ext cx="4133850" cy="130830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현 21"/>
          <p:cNvSpPr/>
          <p:nvPr/>
        </p:nvSpPr>
        <p:spPr>
          <a:xfrm rot="5400000">
            <a:off x="1805239" y="4295654"/>
            <a:ext cx="4116018" cy="2823076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현 22"/>
          <p:cNvSpPr/>
          <p:nvPr/>
        </p:nvSpPr>
        <p:spPr>
          <a:xfrm rot="5400000">
            <a:off x="7362148" y="5137687"/>
            <a:ext cx="4133853" cy="1121174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현 23"/>
          <p:cNvSpPr/>
          <p:nvPr/>
        </p:nvSpPr>
        <p:spPr>
          <a:xfrm rot="5400000">
            <a:off x="6792187" y="5371498"/>
            <a:ext cx="4133850" cy="6535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/>
          <p:cNvSpPr/>
          <p:nvPr/>
        </p:nvSpPr>
        <p:spPr>
          <a:xfrm rot="5400000">
            <a:off x="4449145" y="4687865"/>
            <a:ext cx="3079669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현 25"/>
          <p:cNvSpPr/>
          <p:nvPr/>
        </p:nvSpPr>
        <p:spPr>
          <a:xfrm rot="5400000">
            <a:off x="5156409" y="4687866"/>
            <a:ext cx="5119407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961736" y="5884623"/>
            <a:ext cx="8087212" cy="338554"/>
            <a:chOff x="535049" y="5884623"/>
            <a:chExt cx="8087212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53504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398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0422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804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186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2080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8104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3486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 flipV="1">
            <a:off x="7699896" y="2392326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27026" y="2335138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98209" y="192514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</a:rPr>
              <a:t>TITLE TEXT</a:t>
            </a:r>
            <a:endParaRPr lang="ko-KR" alt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793924" cy="769441"/>
            <a:chOff x="510077" y="2691080"/>
            <a:chExt cx="379392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수상내역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제</a:t>
            </a:r>
            <a:r>
              <a:rPr lang="en-US" altLang="ko-KR" sz="1400" spc="-150" dirty="0">
                <a:solidFill>
                  <a:schemeClr val="accent4"/>
                </a:solidFill>
              </a:rPr>
              <a:t>3</a:t>
            </a:r>
            <a:r>
              <a:rPr lang="ko-KR" altLang="en-US" sz="1400" spc="-150" dirty="0">
                <a:solidFill>
                  <a:schemeClr val="accent4"/>
                </a:solidFill>
              </a:rPr>
              <a:t>회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 </a:t>
            </a:r>
            <a:r>
              <a:rPr lang="ko-KR" altLang="en-US" sz="1400" spc="-150" dirty="0">
                <a:solidFill>
                  <a:schemeClr val="accent4"/>
                </a:solidFill>
              </a:rPr>
              <a:t>대회 공모전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상 수상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9252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085123" y="3601039"/>
            <a:ext cx="3395481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4"/>
                </a:solidFill>
              </a:rPr>
              <a:t>제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r>
              <a:rPr lang="ko-KR" altLang="en-US" dirty="0">
                <a:solidFill>
                  <a:schemeClr val="accent4"/>
                </a:solidFill>
              </a:rPr>
              <a:t>회</a:t>
            </a:r>
            <a:r>
              <a:rPr lang="en-US" altLang="ko-KR" dirty="0">
                <a:solidFill>
                  <a:schemeClr val="accent4"/>
                </a:solidFill>
              </a:rPr>
              <a:t> OO </a:t>
            </a:r>
            <a:r>
              <a:rPr lang="ko-KR" altLang="en-US" dirty="0">
                <a:solidFill>
                  <a:schemeClr val="accent4"/>
                </a:solidFill>
              </a:rPr>
              <a:t>마케팅 공모전 </a:t>
            </a:r>
            <a:r>
              <a:rPr lang="en-US" altLang="ko-KR" dirty="0">
                <a:solidFill>
                  <a:schemeClr val="accent4"/>
                </a:solidFill>
              </a:rPr>
              <a:t>OOO</a:t>
            </a:r>
            <a:r>
              <a:rPr lang="ko-KR" altLang="en-US" dirty="0">
                <a:solidFill>
                  <a:schemeClr val="accent4"/>
                </a:solidFill>
              </a:rPr>
              <a:t>상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아이디어 기획 및 </a:t>
            </a:r>
            <a:r>
              <a:rPr lang="en-US" altLang="ko-KR" sz="1400" dirty="0">
                <a:solidFill>
                  <a:schemeClr val="accent4"/>
                </a:solidFill>
              </a:rPr>
              <a:t>OO </a:t>
            </a:r>
            <a:r>
              <a:rPr lang="ko-KR" altLang="en-US" sz="1400" dirty="0">
                <a:solidFill>
                  <a:schemeClr val="accent4"/>
                </a:solidFill>
              </a:rPr>
              <a:t>참여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962900" y="3647580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048555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7840" y="652394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0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자격증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어학 자격증 및 컴퓨터 자격증 목록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6014"/>
              </p:ext>
            </p:extLst>
          </p:nvPr>
        </p:nvGraphicFramePr>
        <p:xfrm>
          <a:off x="2235618" y="1937389"/>
          <a:ext cx="9523436" cy="426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자격증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급수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 </a:t>
                      </a:r>
                      <a:r>
                        <a:rPr lang="ko-KR" altLang="en-US" sz="1600" dirty="0"/>
                        <a:t>위원회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OOOOOO </a:t>
                      </a:r>
                      <a:r>
                        <a:rPr lang="ko-KR" altLang="en-US" sz="1600" dirty="0"/>
                        <a:t>기금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산업기사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협회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회의소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813160" cy="769441"/>
            <a:chOff x="510077" y="2691080"/>
            <a:chExt cx="381316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212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Reference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909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Reference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참고자료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Lorem Ipsum is simply dummy text.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5618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83725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31832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579939" y="1844140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77417" y="5529221"/>
            <a:ext cx="2882520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Lorem Ipsum is simply dummy text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289252" y="556705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지원자 유새별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28695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1235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58117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384476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10836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123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258117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대내 </a:t>
            </a:r>
            <a:r>
              <a:rPr lang="en-US" altLang="ko-KR" spc="-150" dirty="0">
                <a:solidFill>
                  <a:schemeClr val="bg1"/>
                </a:solidFill>
              </a:rPr>
              <a:t>· </a:t>
            </a:r>
            <a:r>
              <a:rPr lang="ko-KR" altLang="en-US" spc="-150" dirty="0">
                <a:solidFill>
                  <a:schemeClr val="bg1"/>
                </a:solidFill>
              </a:rPr>
              <a:t>외 활동 현황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3844766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수상 내역 및 자격증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510836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이력서 및 참고자료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171331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주제 및 개발 스펙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디자인 샘플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6874" y="2978069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동아리 활동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인턴 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242821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수상 내역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자격증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58117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387539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506801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Seating </a:t>
            </a:r>
            <a:r>
              <a:rPr lang="en-US" altLang="ko-KR" sz="1400" spc="-150" dirty="0">
                <a:solidFill>
                  <a:schemeClr val="accent4"/>
                </a:solidFill>
              </a:rPr>
              <a:t>Map</a:t>
            </a:r>
          </a:p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410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주제 및 개발 스펙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83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마음을 움직이는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OOO 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나만의 강점 표현하기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2022475"/>
            <a:ext cx="3747591" cy="44831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729251" y="228337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089674" y="2412860"/>
            <a:ext cx="3987251" cy="3798540"/>
            <a:chOff x="7991871" y="2412860"/>
            <a:chExt cx="3987251" cy="3798540"/>
          </a:xfrm>
        </p:grpSpPr>
        <p:grpSp>
          <p:nvGrpSpPr>
            <p:cNvPr id="32" name="그룹 31"/>
            <p:cNvGrpSpPr/>
            <p:nvPr/>
          </p:nvGrpSpPr>
          <p:grpSpPr>
            <a:xfrm>
              <a:off x="8474471" y="2412860"/>
              <a:ext cx="1523725" cy="180000"/>
              <a:chOff x="4700234" y="3826753"/>
              <a:chExt cx="1523725" cy="180000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타원 28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10800000">
              <a:off x="10455397" y="6031400"/>
              <a:ext cx="1523725" cy="180000"/>
              <a:chOff x="4700234" y="3826753"/>
              <a:chExt cx="1523725" cy="180000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8055371" y="3153659"/>
              <a:ext cx="1523725" cy="180000"/>
              <a:chOff x="4700234" y="3826753"/>
              <a:chExt cx="1523725" cy="18000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991871" y="4261066"/>
              <a:ext cx="1523725" cy="180000"/>
              <a:chOff x="4700234" y="3826753"/>
              <a:chExt cx="1523725" cy="180000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10156850" y="3679650"/>
              <a:ext cx="1523725" cy="179999"/>
              <a:chOff x="4700234" y="3826753"/>
              <a:chExt cx="1523725" cy="180000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474471" y="5706284"/>
              <a:ext cx="1523725" cy="180000"/>
              <a:chOff x="4700234" y="3826753"/>
              <a:chExt cx="1523725" cy="180000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347431" y="304825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14901" y="415565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90471" y="563766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09529" y="357424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10966" y="595657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이력 중에서도 강조하고 싶은 부분만 요약하기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2348538"/>
            <a:ext cx="6928252" cy="615010"/>
            <a:chOff x="2263852" y="2348538"/>
            <a:chExt cx="6928252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3397059"/>
            <a:ext cx="6928252" cy="615010"/>
            <a:chOff x="2263852" y="2348538"/>
            <a:chExt cx="6928252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2012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63852" y="4445580"/>
            <a:ext cx="6928252" cy="615010"/>
            <a:chOff x="2263852" y="2348538"/>
            <a:chExt cx="6928252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2013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494101"/>
            <a:ext cx="6928252" cy="615010"/>
            <a:chOff x="2263852" y="2348538"/>
            <a:chExt cx="6928252" cy="615010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2014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이력 중에서도 강조하고 싶은 부분만 요약하기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300656" cy="615010"/>
            <a:chOff x="2263852" y="2348538"/>
            <a:chExt cx="33006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275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3452941" cy="615010"/>
            <a:chOff x="2263852" y="2348538"/>
            <a:chExt cx="3452941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2013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3427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341773" y="3247559"/>
            <a:ext cx="3275256" cy="615010"/>
            <a:chOff x="2289252" y="2348538"/>
            <a:chExt cx="3275256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4884297" y="234853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accent4"/>
                  </a:solidFill>
                </a:rPr>
                <a:t>2012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9252" y="2624994"/>
              <a:ext cx="3275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228449" y="5344601"/>
            <a:ext cx="3427541" cy="615010"/>
            <a:chOff x="2175928" y="2348538"/>
            <a:chExt cx="3427541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4892311" y="2348538"/>
              <a:ext cx="66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accent4"/>
                  </a:solidFill>
                </a:rPr>
                <a:t>2014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5928" y="2624994"/>
              <a:ext cx="3427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03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직에 필요한 핵심 역량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76658" y="4920113"/>
            <a:ext cx="13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/>
                </a:solidFill>
              </a:rPr>
              <a:t>창의력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0389" y="4689280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자료검색능력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93663" y="475309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스케줄링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82944" y="2738215"/>
            <a:ext cx="2337166" cy="19749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77375" y="4392479"/>
            <a:ext cx="1612925" cy="3544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8292284" y="2606610"/>
            <a:ext cx="1950230" cy="1950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8110875" y="4336563"/>
            <a:ext cx="1605093" cy="3527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78400" y="2052959"/>
            <a:ext cx="2692018" cy="26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86113730"/>
              </p:ext>
            </p:extLst>
          </p:nvPr>
        </p:nvGraphicFramePr>
        <p:xfrm>
          <a:off x="2133600" y="2138988"/>
          <a:ext cx="7962061" cy="416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3852" y="645071"/>
            <a:ext cx="2997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 업무 적합도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</p:spTree>
    <p:extLst>
      <p:ext uri="{BB962C8B-B14F-4D97-AF65-F5344CB8AC3E}">
        <p14:creationId xmlns:p14="http://schemas.microsoft.com/office/powerpoint/2010/main" val="32122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523</Words>
  <Application>Microsoft Office PowerPoint</Application>
  <PresentationFormat>Custom</PresentationFormat>
  <Paragraphs>171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ismail - [2010]</cp:lastModifiedBy>
  <cp:revision>51</cp:revision>
  <dcterms:created xsi:type="dcterms:W3CDTF">2015-07-07T04:48:58Z</dcterms:created>
  <dcterms:modified xsi:type="dcterms:W3CDTF">2019-10-09T08:49:38Z</dcterms:modified>
</cp:coreProperties>
</file>