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300" r:id="rId3"/>
    <p:sldId id="282" r:id="rId4"/>
    <p:sldId id="347" r:id="rId5"/>
    <p:sldId id="329" r:id="rId6"/>
    <p:sldId id="331" r:id="rId7"/>
    <p:sldId id="344" r:id="rId8"/>
    <p:sldId id="333" r:id="rId9"/>
    <p:sldId id="334" r:id="rId10"/>
    <p:sldId id="336" r:id="rId11"/>
    <p:sldId id="337" r:id="rId12"/>
    <p:sldId id="338" r:id="rId13"/>
    <p:sldId id="339" r:id="rId14"/>
    <p:sldId id="340" r:id="rId15"/>
    <p:sldId id="348" r:id="rId16"/>
    <p:sldId id="350" r:id="rId17"/>
    <p:sldId id="341" r:id="rId18"/>
    <p:sldId id="345" r:id="rId19"/>
    <p:sldId id="342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3890" autoAdjust="0"/>
  </p:normalViewPr>
  <p:slideViewPr>
    <p:cSldViewPr snapToGrid="0" showGuides="1">
      <p:cViewPr>
        <p:scale>
          <a:sx n="100" d="100"/>
          <a:sy n="100" d="100"/>
        </p:scale>
        <p:origin x="-990" y="14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발표에 앞서 간단한 목차를 설명 하자ㅕㅁㄴ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테스트 코드는 딱히 한주만 시행했다기보다는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구현에 저반적으로 </a:t>
            </a:r>
            <a:r>
              <a:rPr lang="en-US" altLang="ko-KR" dirty="0" err="1" smtClean="0"/>
              <a:t>tdd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방식으로 진행하였습니다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머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이안에 </a:t>
            </a:r>
            <a:r>
              <a:rPr lang="en-US" altLang="ko-KR" baseline="0" dirty="0" err="1" smtClean="0"/>
              <a:t>junit,mockito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유요앟ㄴ 라이브러리가 포함되어있으민다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웹 </a:t>
            </a:r>
            <a:r>
              <a:rPr lang="en-US" altLang="ko-KR" baseline="0" dirty="0" err="1" smtClean="0"/>
              <a:t>mvx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테스트다 </a:t>
            </a:r>
            <a:r>
              <a:rPr lang="en-US" altLang="ko-KR" baseline="0" dirty="0" smtClean="0"/>
              <a:t>repository test </a:t>
            </a:r>
            <a:r>
              <a:rPr lang="ko-KR" altLang="en-US" baseline="0" dirty="0" smtClean="0"/>
              <a:t>등 각 </a:t>
            </a:r>
            <a:r>
              <a:rPr lang="en-US" altLang="ko-KR" baseline="0" dirty="0" smtClean="0"/>
              <a:t>layer </a:t>
            </a:r>
            <a:r>
              <a:rPr lang="ko-KR" altLang="en-US" baseline="0" dirty="0" smtClean="0"/>
              <a:t>마다 테스트를 작성하기 쉽게 도와주는 많은 라이브러리가 내장 되어있습니다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가독성 좋은 테스트 코드 매우 중요하다고 생각하는데는 향후 다른 사람이 테스트 코드르 보고 로직을 이해하고 파악하는데 도움이 될수잇기 때문이라고 생각햇씁니다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중복 제거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깔끔한코드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 이후 </a:t>
            </a:r>
            <a:r>
              <a:rPr lang="en-US" altLang="ko-KR" baseline="0" dirty="0" err="1" smtClean="0"/>
              <a:t>spock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이라는 라이브러리를 사용하면 조금더 깔끔한 테스트 코드를 작성했을 텐데 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독립적인 테스트 환경 구축해야 좀도 제가 테스하고자 하는 로직이한부분 확실하게 외부에 영향을 최소화해서 테스트 할수있다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그래서 운영시에 사용되는 데이터베이스가 아닌 </a:t>
            </a:r>
            <a:r>
              <a:rPr lang="en-US" altLang="ko-KR" baseline="0" dirty="0" smtClean="0"/>
              <a:t>H2 </a:t>
            </a:r>
            <a:r>
              <a:rPr lang="en-US" altLang="ko-KR" baseline="0" dirty="0" err="1" smtClean="0"/>
              <a:t>databse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사용하엿고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단에서는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</a:t>
            </a:r>
            <a:r>
              <a:rPr lang="en-US" altLang="ko-KR" baseline="0" dirty="0" err="1" smtClean="0"/>
              <a:t>reponse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확인하는 위주로 </a:t>
            </a:r>
            <a:r>
              <a:rPr lang="ko-KR" altLang="en-US" baseline="0" dirty="0" smtClean="0"/>
              <a:t>작성하엿고 </a:t>
            </a:r>
            <a:r>
              <a:rPr lang="ko-KR" altLang="en-US" b="1" baseline="0" dirty="0" smtClean="0"/>
              <a:t>검증하엿꼬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transaction </a:t>
            </a:r>
            <a:r>
              <a:rPr lang="ko-KR" altLang="en-US" baseline="0" dirty="0" smtClean="0"/>
              <a:t>단위는 비지니스 로직부터 데이터가 제대로 저장되고 불러지는 지 등을 중점적으로 검사하였습니다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baseline="0" dirty="0" smtClean="0"/>
              <a:t>시간이 된다면 </a:t>
            </a:r>
            <a:r>
              <a:rPr lang="en-US" altLang="ko-KR" baseline="0" dirty="0" smtClean="0"/>
              <a:t>service </a:t>
            </a:r>
            <a:r>
              <a:rPr lang="ko-KR" altLang="en-US" baseline="0" dirty="0" smtClean="0"/>
              <a:t>단 과 </a:t>
            </a:r>
            <a:r>
              <a:rPr lang="en-US" altLang="ko-KR" baseline="0" dirty="0" err="1" smtClean="0"/>
              <a:t>respository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단도 분리하고 전체 통합테스트도 진행하고 싶었지만 상황상 그러지 못햇던점이 아쉽습니다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ko-KR" altLang="en-US" baseline="0" dirty="0" smtClean="0"/>
              <a:t>리팩토링을 하고 나서도 테스트 코드를 통해 점검을 받을수있으니 좀더 편한하 리팩토링을 진행할수있엇고 배포하기전에도 </a:t>
            </a:r>
            <a:r>
              <a:rPr lang="en-US" altLang="ko-KR" baseline="0" dirty="0" smtClean="0"/>
              <a:t>build </a:t>
            </a:r>
            <a:r>
              <a:rPr lang="ko-KR" altLang="en-US" baseline="0" dirty="0" smtClean="0"/>
              <a:t>때 자동으로 테스트 코드로 검증을하니 좀더 믿고 서버애 배포 할수있었다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예외 처리는 한꺼번에 </a:t>
            </a:r>
            <a:r>
              <a:rPr lang="en-US" altLang="ko-KR" dirty="0" smtClean="0"/>
              <a:t>global </a:t>
            </a:r>
            <a:r>
              <a:rPr lang="en-US" altLang="ko-KR" dirty="0" err="1" smtClean="0"/>
              <a:t>exeption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를 통해 비지니스 로직중에 일어나는 </a:t>
            </a:r>
            <a:r>
              <a:rPr lang="en-US" altLang="ko-KR" dirty="0" err="1" smtClean="0"/>
              <a:t>excepito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 </a:t>
            </a:r>
            <a:r>
              <a:rPr lang="en-US" altLang="ko-KR" dirty="0" err="1" smtClean="0"/>
              <a:t>vlaidation</a:t>
            </a:r>
            <a:r>
              <a:rPr lang="en-US" altLang="ko-KR" dirty="0" smtClean="0"/>
              <a:t> exception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 한곳에서 모아서 처리하게 하엿 유지보수에 조금더 편하게 하엿따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스프링 자주 사용하는 어노테이셔 설정에도 좀더 신경ㅇ르써서 진행하엿습니ㅏㄷ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Compoent</a:t>
            </a:r>
            <a:r>
              <a:rPr lang="en-US" altLang="ko-KR" baseline="0" dirty="0" smtClean="0"/>
              <a:t> bean </a:t>
            </a:r>
            <a:r>
              <a:rPr lang="ko-KR" altLang="en-US" baseline="0" dirty="0" smtClean="0"/>
              <a:t>은 외부 라이브러리 가팅 제어가 불가능한 부분은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아닌 것은 </a:t>
            </a:r>
            <a:r>
              <a:rPr lang="en-US" altLang="ko-KR" baseline="0" dirty="0" err="1" smtClean="0"/>
              <a:t>compoenent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를사용하옇고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비지니스 로직 단위로 </a:t>
            </a:r>
            <a:r>
              <a:rPr lang="en-US" altLang="ko-KR" baseline="0" dirty="0" err="1" smtClean="0"/>
              <a:t>transxational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주려고 했으면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Validtaion</a:t>
            </a:r>
            <a:r>
              <a:rPr lang="ko-KR" altLang="en-US" baseline="0" dirty="0" smtClean="0"/>
              <a:t>은 </a:t>
            </a:r>
            <a:r>
              <a:rPr lang="en-US" altLang="ko-KR" baseline="0" dirty="0" err="1" smtClean="0"/>
              <a:t>contorller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 즉 외부에서 입력은 받는 </a:t>
            </a:r>
            <a:r>
              <a:rPr lang="en-US" altLang="ko-KR" baseline="0" dirty="0" smtClean="0"/>
              <a:t>valid</a:t>
            </a:r>
            <a:r>
              <a:rPr lang="ko-KR" altLang="en-US" baseline="0" dirty="0" smtClean="0"/>
              <a:t>로 처리 로직으로 처리하기보다느 스프링 내 어노테이션을 통해 간단히 처리하였습니다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err="1" smtClean="0"/>
              <a:t>autoworied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 기본적이 어노테이션도 다시한번도 생각해서 </a:t>
            </a:r>
            <a:r>
              <a:rPr lang="en-US" altLang="ko-KR" baseline="0" dirty="0" smtClean="0"/>
              <a:t>field injection </a:t>
            </a:r>
            <a:r>
              <a:rPr lang="ko-KR" altLang="en-US" baseline="0" dirty="0" smtClean="0"/>
              <a:t>보다는 테스트 작성시 의존성주입이 쉽고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 불변성을 유지할수 있어 안전하고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의존성을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 예방가능 단일책임 원칙을 위반시 더욱 들어나 개발자로 하여금 리팩토링 징조르 확실히 보여줄수있다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injection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보다는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위주로 하고 정말 필요한 상황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ㄹ르 사용하였다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참조가 필요한경우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(service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call)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유연하고 확장가능한 서비스를 만들기 위해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철처한 계층분리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Contorlelr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프레젠텡션에 속하고 여기에서는 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입력되 데이터 유효성 검증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 모델 사용 등 비지니스 로직과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분리하ㅕ 의존서을 줄이기위한 부분 이빈다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여기에 속하고 프레센테이션 계층과 데이터 엑세스 계층간의연결하고 중간자 역활로 유연성ㅇ르 제공한빈다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트랙섹적 처리와 비지니스로 로직이 위치합니다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데이처 엑싯 계츠응ㄴ 프링에서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 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해당하고 직적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데이ㅓㅌ르 조작하는 역활을 하비다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계층관에 통신을 위해 사요하는게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이걸 사용하다보니 정확이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변환을 어디서 해야하고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어떻게 구성해야할지 많이 고민햇습니다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변경하는 방버은 외부 라이브러리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사용하였고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사용하ㅡㄴ 로직이 어디에 위치해야할가 고민한결과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서하변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엔티니가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의존하게 되는 상황이 발생하빈다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이럴경우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가영향르 받을수잇꼬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하나에 여러가지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만들어 질수있음으로 적절하지 않앗습니다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enitty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스프링의 의존성 주입으로 라이브러리를 사용할수없어 매번 라이브러리르 이용할떄마다 새로 생성하야핬고 이는 라이브러리 변경에 취약했읍니다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서비스 계층에서 엔티티와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변황르 담당해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controlelr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rrespotory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 주는 방향으로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또한 많이 고민햇던 부분인데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Update create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시요청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필욯나 값들이 중복되는 경우가 많앗습니다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대부분이 초반 코드는 비슷하지만 각 다른 이유와 속도로 변경될 여지가 있어 거짓된 중복이라 판단하여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상황 마다 분리하여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 지향 유지보수 하기편하게 하기위해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의존성을 줄여 변경에 영향을 안받로고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라이브러리를 사용하는 상황이나 기존 라이브러리 소스 변경에댛나 영향을 최소하 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사용햇떤 라이브러리 가틍ㄴ 경웅에느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aseline="0" dirty="0" err="1" smtClean="0"/>
              <a:t>Dto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같은경우는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</a:t>
            </a:r>
            <a:r>
              <a:rPr lang="en-US" altLang="ko-KR" baseline="0" dirty="0" smtClean="0"/>
              <a:t> string equals </a:t>
            </a:r>
            <a:r>
              <a:rPr lang="ko-KR" altLang="en-US" baseline="0" dirty="0" smtClean="0"/>
              <a:t>자바 </a:t>
            </a:r>
            <a:r>
              <a:rPr lang="en-US" altLang="ko-KR" baseline="0" dirty="0" smtClean="0"/>
              <a:t>reflection</a:t>
            </a:r>
            <a:r>
              <a:rPr lang="ko-KR" altLang="en-US" baseline="0" dirty="0" smtClean="0"/>
              <a:t>으로 작동해 성능 및 </a:t>
            </a:r>
            <a:r>
              <a:rPr lang="en-US" altLang="ko-KR" baseline="0" dirty="0" smtClean="0"/>
              <a:t>over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</a:t>
            </a:r>
            <a:r>
              <a:rPr lang="ko-KR" altLang="en-US" baseline="0" dirty="0" smtClean="0"/>
              <a:t>절차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로그인은 최초에 스프링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이용하려고 햇으나 하이웍스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인증방식이 다른 보편화 되어있는 로그인과 달라서 커스터 마이징을 해주어어야 할부분이 많았습니다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시간이 좀 오래걸리겟다고 판단해 상대적으로 커스터마이징이 간단한 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라이브럴리를 이용하여 진행하였습니다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세션보다는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사용해 확장성에 세션 유지나 관리없이 편하게 하기위해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토큰만 가지고 유효성 검사나 사용자 식별까지 할 수 있으므로 서버를 무상태로 유지할 수 있다는 점이다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토큰의 사용자 아이디 등이 클레임셋에 담겨있다면 데이터베이스나 캐시를 조회할 필요없이 바로 애플레이케션이서 사용자를 확인하고 정보를 조회할 수 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 길이가 길다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담을까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cokie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담아서 통신하는 것또한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sever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redirect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 함께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전달해야 하기 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담기로 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담아서 줄경오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별도에 장소에 보관해서 매번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요청마다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붙어야되는데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localstroage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보안에 취약했기떄문에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담기로 결정하였습니다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쿠키를 사용하면서도 보안부분에 있어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only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사용해주어서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접근이 불가능하게 해 조금은 안전하게 쓸수있또록 고료했고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향후 </a:t>
            </a:r>
            <a:r>
              <a:rPr lang="en-US" altLang="ko-KR" dirty="0" smtClean="0"/>
              <a:t>token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탈취 와 같은 부분을 위해서는 </a:t>
            </a:r>
            <a:r>
              <a:rPr lang="ko-KR" altLang="en-US" dirty="0" smtClean="0"/>
              <a:t>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같은거 도입 필요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변환해서 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 </a:t>
            </a:r>
            <a:r>
              <a:rPr lang="en-US" altLang="ko-KR" dirty="0" smtClean="0"/>
              <a:t>cookie http only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Xss</a:t>
            </a:r>
            <a:r>
              <a:rPr lang="en-US" altLang="ko-KR" dirty="0" smtClean="0"/>
              <a:t>(cross</a:t>
            </a:r>
            <a:r>
              <a:rPr lang="en-US" altLang="ko-KR" baseline="0" dirty="0" smtClean="0"/>
              <a:t> site scripting)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사이트에 스크립트를 삽입해 민간 한 정볼르 탈취하는 등과 같은 공격방법</a:t>
            </a:r>
            <a:endParaRPr lang="en-US" altLang="ko-KR" dirty="0" smtClean="0"/>
          </a:p>
          <a:p>
            <a:r>
              <a:rPr lang="ko-KR" altLang="en-US" dirty="0" smtClean="0"/>
              <a:t>변환해서 </a:t>
            </a:r>
            <a:r>
              <a:rPr lang="ko-KR" altLang="en-US" dirty="0" smtClean="0"/>
              <a:t>들어오냐 그리고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filter</a:t>
            </a:r>
            <a:r>
              <a:rPr lang="ko-KR" altLang="en-US" dirty="0" smtClean="0"/>
              <a:t>에 걸리냐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필터가먼저 그후 에 </a:t>
            </a:r>
            <a:r>
              <a:rPr lang="en-US" altLang="ko-KR" dirty="0" err="1" smtClean="0"/>
              <a:t>covnerter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현재상황에서는 </a:t>
            </a:r>
            <a:r>
              <a:rPr lang="en-US" altLang="ko-KR" dirty="0" err="1" smtClean="0"/>
              <a:t>resposne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할떄 </a:t>
            </a:r>
            <a:r>
              <a:rPr lang="en-US" altLang="ko-KR" dirty="0" smtClean="0"/>
              <a:t>object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json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변경시에 </a:t>
            </a:r>
            <a:r>
              <a:rPr lang="en-US" altLang="ko-KR" baseline="0" dirty="0" smtClean="0"/>
              <a:t>converter </a:t>
            </a:r>
            <a:r>
              <a:rPr lang="ko-KR" altLang="en-US" baseline="0" dirty="0" smtClean="0"/>
              <a:t>적용됨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향후 보완을 위해서는 수명을 줄이고 </a:t>
            </a:r>
            <a:r>
              <a:rPr lang="en-US" altLang="ko-KR" dirty="0" smtClean="0"/>
              <a:t>refresh token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같은거</a:t>
            </a:r>
            <a:r>
              <a:rPr lang="ko-KR" altLang="en-US" dirty="0" smtClean="0"/>
              <a:t> 도입 필요</a:t>
            </a:r>
            <a:endParaRPr lang="en-US" altLang="ko-KR" dirty="0" smtClean="0"/>
          </a:p>
          <a:p>
            <a:r>
              <a:rPr lang="en-US" altLang="ko-KR" dirty="0" err="1" smtClean="0"/>
              <a:t>Jwt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 </a:t>
            </a:r>
            <a:endParaRPr lang="en-US" altLang="ko-KR" dirty="0" smtClean="0"/>
          </a:p>
          <a:p>
            <a:r>
              <a:rPr lang="ko-KR" altLang="en-US" dirty="0" smtClean="0"/>
              <a:t>스프링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권한 인증 및</a:t>
            </a:r>
            <a:r>
              <a:rPr lang="ko-KR" altLang="en-US" baseline="0" dirty="0" smtClean="0"/>
              <a:t> 허가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느낀점</a:t>
            </a:r>
            <a:endParaRPr lang="en-US" altLang="ko-KR" dirty="0" smtClean="0"/>
          </a:p>
          <a:p>
            <a:r>
              <a:rPr lang="ko-KR" altLang="en-US" dirty="0" smtClean="0"/>
              <a:t>써보고 싶었떤 기술들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spring security </a:t>
            </a:r>
          </a:p>
          <a:p>
            <a:r>
              <a:rPr lang="en-US" altLang="ko-KR" dirty="0" err="1" smtClean="0"/>
              <a:t>Tdd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기반으로 실제 개발을 전체적으로 진행해보기 등</a:t>
            </a:r>
            <a:endParaRPr lang="en-US" altLang="ko-KR" dirty="0" smtClean="0"/>
          </a:p>
          <a:p>
            <a:r>
              <a:rPr lang="ko-KR" altLang="en-US" dirty="0" smtClean="0"/>
              <a:t>도메인 주도 설계 이름만 들어봣짐나 이번 기회를 통해 조금이나 어떤건지 알게 된 좋은 귀회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를 통해 깃통한 혼자햇지만 협업하는 방식을 익히고 했던점 과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등록을 통해 이슈등록의 필요성 과 협업할시에 정말 유용하게 쓰이겠구나를 느낄수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좋았던거 혼자 만 하다가 리뷰를 통해 내가 생각 조차 하지못했던 아님 잘못 생각했던걸 바로잡고 다시 생각할수있는 좋은 기회 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조금이나마 성장할수있었고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어려운점</a:t>
            </a:r>
            <a:endParaRPr lang="en-US" altLang="ko-KR" dirty="0" smtClean="0"/>
          </a:p>
          <a:p>
            <a:r>
              <a:rPr lang="ko-KR" altLang="en-US" dirty="0" smtClean="0"/>
              <a:t>설계 부터 어려웠다 프론트는 비록 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모듈화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백엔드도 의존성 분리 클래스 쪼개기 인터페이스 작성 등 변수명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도메인 주도 설계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부족함점 공부해얄 부분 등르 많이 느꼇습니다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Axios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-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라이브러리로써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 방식으로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요청을 실행합니다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전체전이 프로젝트 구조입니다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frmawork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 ,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 security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각가 독립적인서버로 구현하였고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프론트에서 로그인을 제외한 모든 통신은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비동기 통신으로 구성하였습니다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요청은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webtoken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쿠키에 담아서 전송하는 방식으로 인증을 구현하였습니다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scribe java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소셜 로그인 기능을 구현하엿습니니다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계층간 즉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service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repostiory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데이터를 주고 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 </a:t>
            </a: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4-6</a:t>
            </a:r>
            <a:r>
              <a:rPr lang="ko-KR" altLang="en-US" dirty="0" smtClean="0"/>
              <a:t>걸처서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구현을 진행하였습니다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좀더 자세하게 주별로 진행했던 업무와 늒니점 듬을 설명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첫번쨰 주와 그전주 에는 </a:t>
            </a:r>
            <a:endParaRPr lang="en-US" altLang="ko-KR" dirty="0" smtClean="0"/>
          </a:p>
          <a:p>
            <a:r>
              <a:rPr lang="ko-KR" altLang="en-US" dirty="0" smtClean="0"/>
              <a:t>좀 다른 주제를 할까 했다가 정말 해보고 싶고 재미있을거 가타아서 시작하였습니다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자리 배치 프로글매을 통해서 제공하려햇던 기능들은</a:t>
            </a:r>
            <a:endParaRPr lang="en-US" altLang="ko-KR" dirty="0" smtClean="0"/>
          </a:p>
          <a:p>
            <a:r>
              <a:rPr lang="ko-KR" altLang="en-US" dirty="0" smtClean="0"/>
              <a:t>바향을 ㅗ기획하였습니다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기술 선정</a:t>
            </a:r>
            <a:r>
              <a:rPr lang="ko-KR" altLang="en-US" baseline="0" dirty="0" smtClean="0"/>
              <a:t> 이유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Oracel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설정 이까다롭다고 정해준 부분 </a:t>
            </a: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stable </a:t>
            </a:r>
            <a:r>
              <a:rPr lang="ko-KR" altLang="en-US" baseline="0" dirty="0" smtClean="0"/>
              <a:t>하다고 판단 </a:t>
            </a:r>
            <a:r>
              <a:rPr lang="en-US" altLang="ko-KR" baseline="0" dirty="0" smtClean="0"/>
              <a:t>h2 </a:t>
            </a:r>
            <a:r>
              <a:rPr lang="ko-KR" altLang="en-US" baseline="0" dirty="0" smtClean="0"/>
              <a:t>따론 다른 </a:t>
            </a:r>
            <a:r>
              <a:rPr lang="en-US" altLang="ko-KR" baseline="0" dirty="0" err="1" smtClean="0"/>
              <a:t>db</a:t>
            </a:r>
            <a:r>
              <a:rPr lang="ko-KR" altLang="en-US" baseline="0" dirty="0" smtClean="0"/>
              <a:t>를 사용하라고 말씀하지느 않아지만 테스를 독립ㅈ거으로 진해아기위해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다양한 프레임웤가 있찜나 업무적응 위해 </a:t>
            </a:r>
            <a:r>
              <a:rPr lang="en-US" altLang="ko-KR" baseline="0" dirty="0" err="1" smtClean="0"/>
              <a:t>Veutify</a:t>
            </a:r>
            <a:r>
              <a:rPr lang="en-US" altLang="ko-KR" baseline="0" dirty="0" smtClean="0"/>
              <a:t> vs 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element </a:t>
            </a:r>
            <a:r>
              <a:rPr lang="en-US" altLang="ko-KR" baseline="0" dirty="0" err="1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준수한 </a:t>
            </a:r>
            <a:r>
              <a:rPr lang="en-US" altLang="ko-KR" baseline="0" dirty="0" smtClean="0"/>
              <a:t>document </a:t>
            </a:r>
            <a:r>
              <a:rPr lang="ko-KR" altLang="en-US" baseline="0" dirty="0" smtClean="0"/>
              <a:t>다양한 </a:t>
            </a:r>
            <a:r>
              <a:rPr lang="en-US" altLang="ko-KR" baseline="0" dirty="0" smtClean="0"/>
              <a:t>component (timeline stepper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스피링</a:t>
            </a:r>
            <a:r>
              <a:rPr lang="ko-KR" altLang="en-US" dirty="0" smtClean="0"/>
              <a:t> 부트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python </a:t>
            </a:r>
            <a:r>
              <a:rPr lang="ko-KR" altLang="en-US" baseline="0" dirty="0" smtClean="0"/>
              <a:t>이나 른 언어보다 자바에 경험이있고 </a:t>
            </a:r>
            <a:r>
              <a:rPr lang="en-US" altLang="ko-KR" baseline="0" dirty="0" err="1" smtClean="0"/>
              <a:t>springmvc</a:t>
            </a:r>
            <a:r>
              <a:rPr lang="ko-KR" altLang="en-US" baseline="0" dirty="0" smtClean="0"/>
              <a:t>보다 설정이 간편한 부트 설정당시 최신은 </a:t>
            </a:r>
            <a:r>
              <a:rPr lang="en-US" altLang="ko-KR" baseline="0" dirty="0" smtClean="0"/>
              <a:t>(2.1.7)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출시된지</a:t>
            </a:r>
            <a:r>
              <a:rPr lang="ko-KR" altLang="en-US" baseline="0" dirty="0" smtClean="0"/>
              <a:t> 하루밖에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가장 안정화된 </a:t>
            </a:r>
            <a:r>
              <a:rPr lang="ko-KR" altLang="en-US" baseline="0" dirty="0" err="1" smtClean="0"/>
              <a:t>최신버젼</a:t>
            </a:r>
            <a:r>
              <a:rPr lang="ko-KR" altLang="en-US" baseline="0" dirty="0" smtClean="0"/>
              <a:t> 현재</a:t>
            </a:r>
            <a:r>
              <a:rPr lang="en-US" altLang="ko-KR" baseline="0" dirty="0" smtClean="0"/>
              <a:t>(2.1.9)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Gradle</a:t>
            </a:r>
            <a:r>
              <a:rPr lang="en-US" altLang="ko-KR" baseline="0" dirty="0" smtClean="0"/>
              <a:t>-maven</a:t>
            </a:r>
            <a:r>
              <a:rPr lang="ko-KR" altLang="en-US" baseline="0" dirty="0" smtClean="0"/>
              <a:t>과 </a:t>
            </a:r>
            <a:r>
              <a:rPr lang="ko-KR" altLang="en-US" baseline="0" dirty="0" err="1" smtClean="0"/>
              <a:t>비교해빠른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빌드</a:t>
            </a:r>
            <a:r>
              <a:rPr lang="ko-KR" altLang="en-US" baseline="0" dirty="0" smtClean="0"/>
              <a:t> 속도 </a:t>
            </a:r>
            <a:r>
              <a:rPr lang="en-US" altLang="ko-KR" baseline="0" dirty="0" err="1" smtClean="0"/>
              <a:t>intellij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와 좋은 연계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프론트와 백엔드를 다르게 쓴이융느 </a:t>
            </a:r>
            <a:r>
              <a:rPr lang="en-US" altLang="ko-KR" dirty="0" err="1" smtClean="0"/>
              <a:t>intelli</a:t>
            </a:r>
            <a:r>
              <a:rPr lang="en-US" altLang="ko-KR" baseline="0" dirty="0" err="1" smtClean="0"/>
              <a:t>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무료버전이랑 </a:t>
            </a:r>
            <a:r>
              <a:rPr lang="en-US" altLang="ko-KR" baseline="0" dirty="0" err="1" smtClean="0"/>
              <a:t>webstrom</a:t>
            </a:r>
            <a:r>
              <a:rPr lang="en-US" altLang="ko-KR" baseline="0" dirty="0" smtClean="0"/>
              <a:t> plug</a:t>
            </a:r>
            <a:r>
              <a:rPr lang="ko-KR" altLang="en-US" baseline="0" dirty="0" smtClean="0"/>
              <a:t>인 지원이 안되서 </a:t>
            </a:r>
            <a:r>
              <a:rPr lang="en-US" altLang="ko-KR" baseline="0" dirty="0" err="1" smtClean="0"/>
              <a:t>javascript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어플리케이션 제작에 불편함이있을거 같아 </a:t>
            </a:r>
            <a:r>
              <a:rPr lang="en-US" altLang="ko-KR" baseline="0" dirty="0" smtClean="0"/>
              <a:t>front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vs code</a:t>
            </a:r>
            <a:r>
              <a:rPr lang="ko-KR" altLang="en-US" baseline="0" dirty="0" smtClean="0"/>
              <a:t>로 진행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vetur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ㅍ</a:t>
            </a:r>
            <a:r>
              <a:rPr lang="en-US" altLang="ko-KR" baseline="0" dirty="0" err="1" smtClean="0"/>
              <a:t>vue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전용 플러그인사용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Spring</a:t>
            </a:r>
            <a:r>
              <a:rPr lang="en-US" altLang="ko-KR" baseline="0" dirty="0" smtClean="0"/>
              <a:t> boot 2.1 </a:t>
            </a:r>
            <a:r>
              <a:rPr lang="ko-KR" altLang="en-US" baseline="0" dirty="0" smtClean="0"/>
              <a:t>가장 좋은게 </a:t>
            </a: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11 jdk12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spirng2.2 </a:t>
            </a:r>
            <a:r>
              <a:rPr lang="ko-KR" altLang="en-US" baseline="0" dirty="0" smtClean="0"/>
              <a:t>공식적을 </a:t>
            </a:r>
            <a:r>
              <a:rPr lang="en-US" altLang="ko-KR" baseline="0" dirty="0" smtClean="0"/>
              <a:t>support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spring 5.1 </a:t>
            </a:r>
            <a:r>
              <a:rPr lang="ko-KR" altLang="en-US" baseline="0" dirty="0" smtClean="0"/>
              <a:t>부터는 지원함으로 사용은 가능할듯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Jdk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선정 이유는 초기에 다른 프로젝트르 진행하려다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문서검색에진인 </a:t>
            </a:r>
            <a:r>
              <a:rPr lang="en-US" altLang="ko-KR" baseline="0" dirty="0" err="1" smtClean="0"/>
              <a:t>solr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호환성문제로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버젼으로 교체후 그냥 진행하엿다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간단 설명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경우도 처음에 계획햇던거에서 서비스를 구체적으로 구현하고 </a:t>
            </a:r>
            <a:r>
              <a:rPr lang="en-US" altLang="ko-KR" baseline="0" dirty="0" err="1" smtClean="0"/>
              <a:t>jpa</a:t>
            </a:r>
            <a:r>
              <a:rPr lang="ko-KR" altLang="en-US" baseline="0" dirty="0" smtClean="0"/>
              <a:t>를 도입하면서 조금씩 수정해 갔다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Mysql</a:t>
            </a:r>
            <a:r>
              <a:rPr lang="en-US" altLang="ko-KR" baseline="0" dirty="0" smtClean="0"/>
              <a:t> naming </a:t>
            </a:r>
            <a:r>
              <a:rPr lang="en-US" altLang="ko-KR" baseline="0" dirty="0" err="1" smtClean="0"/>
              <a:t>convetion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지키려고 노력했습니다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차 정규화 까지 노력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차 정규화란</a:t>
            </a: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로우마다 컬럼의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개씩만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컬럼이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원자값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(Atomic Value)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갖는다고 합니다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정규화란</a:t>
            </a:r>
            <a:r>
              <a:rPr lang="en-US" altLang="ko-KR" dirty="0" smtClean="0"/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기본키중에 특정 컬럼에만 종속된 컬럼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부분적 종속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없어야 한다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것입니다 모는 다른 컬럼은 기본키에 모두 종속저이ㅓ야한다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컬럼이 완전 함수적 종속을 만족한다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{X1, X2} -&gt; 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완전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X1, X2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하나만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결정할 때 이를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 함수적 종속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3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 정규활ㄴ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 이외의 다른 컬럼이 그외 다른 컬럼을 결정할 수 없는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커럼은 통해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 e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결정되고 파악될수있다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.(zip code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city)</a:t>
            </a:r>
          </a:p>
          <a:p>
            <a:pPr marL="0" indent="0">
              <a:buFontTx/>
              <a:buNone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Snake case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자원에대해 명확하게  표현해기 위해 노력했습니다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 수정과 같은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자원에 대한 행위는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Method(GET, POST, PUT, DELETE)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표현해습니다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주의점등 또는 </a:t>
            </a:r>
            <a:r>
              <a:rPr lang="en-US" altLang="ko-KR" dirty="0" smtClean="0"/>
              <a:t>best practice </a:t>
            </a:r>
            <a:r>
              <a:rPr lang="ko-KR" altLang="en-US" dirty="0" smtClean="0"/>
              <a:t>에 유념해서 설계하였습니다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소문자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밑줄</a:t>
            </a:r>
            <a:r>
              <a:rPr lang="en-US" altLang="ko-KR" dirty="0" smtClean="0"/>
              <a:t>x , </a:t>
            </a:r>
            <a:r>
              <a:rPr lang="ko-KR" altLang="en-US" dirty="0" smtClean="0"/>
              <a:t>하이픈 상용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컬렛션은 복수로 </a:t>
            </a:r>
            <a:r>
              <a:rPr lang="en-US" altLang="ko-KR" dirty="0" err="1" smtClean="0"/>
              <a:t>docuemtn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단수로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최대한 명확하고 </a:t>
            </a:r>
            <a:r>
              <a:rPr lang="en-US" altLang="ko-KR" baseline="0" dirty="0" smtClean="0"/>
              <a:t>best practice conventions </a:t>
            </a:r>
            <a:r>
              <a:rPr lang="ko-KR" altLang="en-US" baseline="0" dirty="0" smtClean="0"/>
              <a:t>등을 지키려해 기본 누가나 알아보기 쉽고 사용하기 쉬운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구현을 위해 노력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err="1" smtClean="0"/>
              <a:t>Hateoas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상태 전이</a:t>
            </a:r>
            <a:r>
              <a:rPr lang="ko-KR" altLang="en-US" baseline="0" dirty="0" smtClean="0"/>
              <a:t> 매커니즘까지 제공못한게 조금은 아쉽습니다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개선부분입니다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기본적인 사용법과 기술이 나오게 된 이유 기술이 추구한는 바 등을 책을 통해 공부하였습니다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제가 처음이다보니 </a:t>
            </a:r>
            <a:r>
              <a:rPr lang="en-US" altLang="ko-KR" dirty="0" err="1" smtClean="0"/>
              <a:t>Erd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많이 따라갓꼬 제가 좀더 익숙하고 제대로 </a:t>
            </a:r>
            <a:r>
              <a:rPr lang="en-US" altLang="ko-KR" baseline="0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대해 파악햇다면 좀금더 객체지향적으로 비지니스 로직기반으로 작성하면 더 좋은 설꼐가 나올수있찌 않았을까 하는 아쉬움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널값 허용 이나 데이터 타입과 같은 기본적인 </a:t>
            </a:r>
            <a:r>
              <a:rPr lang="en-US" altLang="ko-KR" baseline="0" dirty="0" smtClean="0"/>
              <a:t>column mapping </a:t>
            </a:r>
            <a:r>
              <a:rPr lang="ko-KR" altLang="en-US" baseline="0" dirty="0" smtClean="0"/>
              <a:t>을 꼼꼼히 진행하엿고 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비효율적인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개선 같은 경우는 엔티 설계 당시에는 기본 </a:t>
            </a:r>
            <a:r>
              <a:rPr lang="en-US" altLang="ko-KR" dirty="0" smtClean="0"/>
              <a:t>spring</a:t>
            </a:r>
            <a:r>
              <a:rPr lang="en-US" altLang="ko-KR" baseline="0" dirty="0" smtClean="0"/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JpaRepository</a:t>
            </a:r>
            <a:r>
              <a:rPr lang="ko-KR" altLang="en-US" baseline="0" dirty="0" smtClean="0"/>
              <a:t>인터페이스를 사용하엿꼬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하면서 </a:t>
            </a:r>
            <a:r>
              <a:rPr lang="ko-KR" altLang="en-US" baseline="0" dirty="0" smtClean="0"/>
              <a:t> 테스트 코드등을 통ㅇ해 실제 쿼리를 보면서 수정하였습니다</a:t>
            </a:r>
            <a:r>
              <a:rPr lang="en-US" altLang="ko-KR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  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	Fetch type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lazy</a:t>
            </a:r>
            <a:r>
              <a:rPr lang="ko-KR" altLang="en-US" dirty="0" smtClean="0"/>
              <a:t>로 하고 서비스를 구현하면 자주 같이 사용되는 불러지는 </a:t>
            </a:r>
            <a:r>
              <a:rPr lang="en-US" altLang="ko-KR" dirty="0" smtClean="0"/>
              <a:t>entity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join fetch</a:t>
            </a:r>
            <a:r>
              <a:rPr lang="ko-KR" altLang="en-US" dirty="0" smtClean="0"/>
              <a:t>를 이용해 자주 검색되는걸 불러오게  </a:t>
            </a:r>
            <a:r>
              <a:rPr lang="en-US" altLang="ko-KR" dirty="0" smtClean="0"/>
              <a:t>n+1</a:t>
            </a:r>
            <a:r>
              <a:rPr lang="ko-KR" altLang="en-US" dirty="0" smtClean="0"/>
              <a:t>쿼리 문제를 방지하기 위해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테스트 코드 실행후 쿼리문을 점검하다가 생긴 궁금증 을 해소하기위해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simpleRepository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디버깅ㅇ르 통해 분석도 해보았고  정확한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flsuh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 과정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동작원리를 파악하기 이해하기 위해 노력</a:t>
            </a:r>
            <a:endParaRPr lang="en-US" altLang="ko-KR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smtClean="0"/>
              <a:t>양뱡향 관계 설정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– </a:t>
            </a:r>
            <a:r>
              <a:rPr lang="en-US" altLang="ko-KR" baseline="0" dirty="0" err="1" smtClean="0"/>
              <a:t>jp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가장 큰 장점이 객체 그래프 탐색을 잘 활용해 객체지향적인 코딩을 할수있게 관계설정ㅇ르 유념해서 </a:t>
            </a:r>
            <a:r>
              <a:rPr lang="en-US" altLang="ko-KR" baseline="0" dirty="0" smtClean="0"/>
              <a:t>entity </a:t>
            </a:r>
            <a:r>
              <a:rPr lang="ko-KR" altLang="en-US" baseline="0" dirty="0" smtClean="0"/>
              <a:t>설계를 진행하엿습니다</a:t>
            </a:r>
            <a:r>
              <a:rPr lang="en-US" altLang="ko-KR" baseline="0" dirty="0" smtClean="0"/>
              <a:t>.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smtClean="0"/>
              <a:t>N+1 </a:t>
            </a:r>
            <a:r>
              <a:rPr lang="ko-KR" altLang="en-US" baseline="0" dirty="0" smtClean="0"/>
              <a:t>쿼리나 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층삭제시 여기에있느 모든 자리와 장소를 삭제해야하는데 이때 </a:t>
            </a:r>
            <a:r>
              <a:rPr lang="en-US" altLang="ko-KR" baseline="0" dirty="0" smtClean="0"/>
              <a:t>seat </a:t>
            </a:r>
            <a:r>
              <a:rPr lang="ko-KR" altLang="en-US" baseline="0" dirty="0" smtClean="0"/>
              <a:t>읗 하나씩 하기보다는 </a:t>
            </a:r>
            <a:r>
              <a:rPr lang="en-US" altLang="ko-KR" baseline="0" dirty="0" err="1" smtClean="0"/>
              <a:t>floorid</a:t>
            </a:r>
            <a:r>
              <a:rPr lang="ko-KR" altLang="en-US" baseline="0" dirty="0" smtClean="0"/>
              <a:t>로 모두 삭제하는 쿼리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Jpa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장점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벤더 독립성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객체지향 적으로 코딩 가능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객체 그래프탐색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유지 보수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N+1</a:t>
            </a:r>
            <a:r>
              <a:rPr lang="ko-KR" altLang="en-US" dirty="0" smtClean="0"/>
              <a:t>쿼리 란</a:t>
            </a:r>
            <a:r>
              <a:rPr lang="en-US" altLang="ko-KR" dirty="0" smtClean="0"/>
              <a:t>?.</a:t>
            </a:r>
          </a:p>
          <a:p>
            <a:r>
              <a:rPr lang="en-US" altLang="ko-KR" dirty="0" smtClean="0"/>
              <a:t>Floor</a:t>
            </a:r>
            <a:r>
              <a:rPr lang="en-US" altLang="ko-KR" baseline="0" dirty="0" smtClean="0"/>
              <a:t> list seats </a:t>
            </a:r>
            <a:r>
              <a:rPr lang="ko-KR" altLang="en-US" baseline="0" dirty="0" smtClean="0"/>
              <a:t>처럼 한번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조회하고 </a:t>
            </a:r>
            <a:r>
              <a:rPr lang="en-US" altLang="ko-KR" baseline="0" dirty="0" smtClean="0"/>
              <a:t>seats </a:t>
            </a:r>
            <a:r>
              <a:rPr lang="ko-KR" altLang="en-US" baseline="0" dirty="0" smtClean="0"/>
              <a:t>가져오게 되면 </a:t>
            </a:r>
            <a:r>
              <a:rPr lang="en-US" altLang="ko-KR" baseline="0" dirty="0" smtClean="0"/>
              <a:t>floor </a:t>
            </a:r>
            <a:r>
              <a:rPr lang="ko-KR" altLang="en-US" baseline="0" dirty="0" smtClean="0"/>
              <a:t>갯수만큼 다시 쿼리 조회가 일어나는것 </a:t>
            </a:r>
            <a:r>
              <a:rPr lang="en-US" altLang="ko-KR" baseline="0" dirty="0" smtClean="0"/>
              <a:t>eager </a:t>
            </a:r>
            <a:r>
              <a:rPr lang="ko-KR" altLang="en-US" baseline="0" dirty="0" smtClean="0"/>
              <a:t>로딩도 도움이 되지는 않는다 </a:t>
            </a:r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jpql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를사용하면 </a:t>
            </a:r>
            <a:r>
              <a:rPr lang="en-US" altLang="ko-KR" baseline="0" dirty="0" err="1" smtClean="0"/>
              <a:t>fetchtype</a:t>
            </a:r>
            <a:r>
              <a:rPr lang="ko-KR" altLang="en-US" baseline="0" dirty="0" smtClean="0"/>
              <a:t>적용안되기 떄문에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예저에 </a:t>
            </a:r>
            <a:r>
              <a:rPr lang="en-US" altLang="ko-KR" dirty="0" smtClean="0"/>
              <a:t>my </a:t>
            </a:r>
            <a:r>
              <a:rPr lang="en-US" altLang="ko-KR" dirty="0" err="1" smtClean="0"/>
              <a:t>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사용할때</a:t>
            </a:r>
            <a:r>
              <a:rPr lang="ko-KR" altLang="en-US" baseline="0" dirty="0" smtClean="0"/>
              <a:t> 스프링 구조가 단조롭고 모든 쿼리마다 메서드가 정해져있어다 이걸 통해 아예 전체 코드나 주고 설계가 달라질수있겠구나 느꼈다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rdcloud.com/d/WzKF3yw8iSBCsq6W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Seating Map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2019.10.17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Week2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2797" y="173625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ERD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1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50" y="1661617"/>
            <a:ext cx="5587900" cy="512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03400" y="2509967"/>
            <a:ext cx="4521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Week3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218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666666"/>
                </a:solidFill>
              </a:rPr>
              <a:t>RestFul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 API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8" y="2509967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https://github.com/gabia-dev-mentor/2019_2_dev_intern_doc/blob/master/report/restapi.md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2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Week4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Entity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399" y="2509967"/>
            <a:ext cx="42259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Column Mapping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accent4"/>
                </a:solidFill>
              </a:rPr>
              <a:t>    (</a:t>
            </a:r>
            <a:r>
              <a:rPr lang="en-US" altLang="ko-KR" b="1" dirty="0" err="1">
                <a:solidFill>
                  <a:schemeClr val="accent4"/>
                </a:solidFill>
              </a:rPr>
              <a:t>nullable,data</a:t>
            </a:r>
            <a:r>
              <a:rPr lang="en-US" altLang="ko-KR" b="1" dirty="0">
                <a:solidFill>
                  <a:schemeClr val="accent4"/>
                </a:solidFill>
              </a:rPr>
              <a:t>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 smtClean="0">
                <a:solidFill>
                  <a:schemeClr val="accent4"/>
                </a:solidFill>
              </a:rPr>
              <a:t>query  </a:t>
            </a:r>
            <a:r>
              <a:rPr lang="ko-KR" altLang="en-US" b="1" dirty="0" smtClean="0">
                <a:solidFill>
                  <a:schemeClr val="accent4"/>
                </a:solidFill>
              </a:rPr>
              <a:t>개선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 </a:t>
            </a:r>
            <a:r>
              <a:rPr lang="ko-KR" altLang="en-US" b="1" dirty="0" smtClean="0">
                <a:solidFill>
                  <a:schemeClr val="accent4"/>
                </a:solidFill>
              </a:rPr>
              <a:t>사용후 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벤더변경에 자유롭다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객체지향적 코딩하기 가 쉽다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2509967"/>
            <a:ext cx="101409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좋은 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좋은점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안정성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배포전 빌드시 검증을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2797" y="1736259"/>
            <a:ext cx="1897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Test Code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2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8" y="2509967"/>
            <a:ext cx="5016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en-US" altLang="ko-KR" b="1" dirty="0">
                <a:solidFill>
                  <a:schemeClr val="accent4"/>
                </a:solidFill>
              </a:rPr>
              <a:t>&lt;-&gt; </a:t>
            </a: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변경 로직 위치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3523" y="2509967"/>
            <a:ext cx="6283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Week5/6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00" y="1599451"/>
            <a:ext cx="5057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4"/>
                </a:solidFill>
              </a:rPr>
              <a:t>고려했던점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계층간의 관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4"/>
                </a:solidFill>
              </a:rPr>
              <a:t>-  validation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외부 라이브러리 인터페이스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(Scribe Java,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Mapstruct</a:t>
            </a:r>
            <a:r>
              <a:rPr lang="en-US" altLang="ko-KR" sz="2400" dirty="0" smtClean="0">
                <a:solidFill>
                  <a:schemeClr val="accent4"/>
                </a:solidFill>
              </a:rPr>
              <a:t>)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Exception handling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Spring @bean vs @component</a:t>
            </a: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5363" y="950169"/>
            <a:ext cx="4494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Dto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변환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도메인에 비즈니스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로직</a:t>
            </a:r>
            <a:r>
              <a:rPr lang="ko-KR" altLang="en-US" sz="2400" dirty="0" smtClean="0">
                <a:solidFill>
                  <a:schemeClr val="accent4"/>
                </a:solidFill>
              </a:rPr>
              <a:t> 담기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@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trasacntional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위치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Lombock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 </a:t>
            </a:r>
            <a:r>
              <a:rPr lang="en-US" altLang="ko-KR" sz="2400" dirty="0" smtClean="0">
                <a:solidFill>
                  <a:schemeClr val="accent4"/>
                </a:solidFill>
              </a:rPr>
              <a:t>(setter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</a:t>
            </a:r>
            <a:r>
              <a:rPr lang="en-US" altLang="ko-KR" sz="2400" dirty="0" smtClean="0">
                <a:solidFill>
                  <a:schemeClr val="accent4"/>
                </a:solidFill>
              </a:rPr>
              <a:t>,@data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지양 특히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tostring,equals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소셜 로그인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Week8/9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인증 </a:t>
            </a:r>
            <a:r>
              <a:rPr lang="ko-KR" altLang="en-US" sz="2800" b="1" dirty="0">
                <a:solidFill>
                  <a:srgbClr val="666666"/>
                </a:solidFill>
              </a:rPr>
              <a:t>및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 보안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(</a:t>
            </a:r>
            <a:r>
              <a:rPr lang="en-US" altLang="ko-KR" sz="2800" b="1" dirty="0" err="1" smtClean="0">
                <a:solidFill>
                  <a:srgbClr val="666666"/>
                </a:solidFill>
              </a:rPr>
              <a:t>xss</a:t>
            </a:r>
            <a:r>
              <a:rPr lang="en-US" altLang="ko-KR" sz="2800" b="1" dirty="0" smtClean="0">
                <a:solidFill>
                  <a:srgbClr val="666666"/>
                </a:solidFill>
              </a:rPr>
              <a:t>)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8479" y="1997869"/>
            <a:ext cx="4494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4"/>
                </a:solidFill>
              </a:rPr>
              <a:t>개선 및 구현 </a:t>
            </a:r>
            <a:r>
              <a:rPr lang="ko-KR" altLang="en-US" sz="2400" dirty="0" err="1" smtClean="0">
                <a:solidFill>
                  <a:schemeClr val="accent4"/>
                </a:solidFill>
              </a:rPr>
              <a:t>할점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Libray</a:t>
            </a:r>
            <a:r>
              <a:rPr lang="en-US" altLang="ko-KR" sz="2400" dirty="0" smtClean="0">
                <a:solidFill>
                  <a:schemeClr val="accent4"/>
                </a:solidFill>
              </a:rPr>
              <a:t> interface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구조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sz="2400" dirty="0" err="1" smtClean="0">
                <a:solidFill>
                  <a:schemeClr val="accent4"/>
                </a:solidFill>
              </a:rPr>
              <a:t>api</a:t>
            </a:r>
            <a:r>
              <a:rPr lang="en-US" altLang="ko-KR" sz="2400" dirty="0" smtClean="0">
                <a:solidFill>
                  <a:schemeClr val="accent4"/>
                </a:solidFill>
              </a:rPr>
              <a:t> </a:t>
            </a:r>
            <a:r>
              <a:rPr lang="ko-KR" altLang="en-US" sz="2400" dirty="0" smtClean="0">
                <a:solidFill>
                  <a:schemeClr val="accent4"/>
                </a:solidFill>
              </a:rPr>
              <a:t>구현</a:t>
            </a:r>
            <a:endParaRPr lang="en-US" altLang="ko-KR" sz="2400" dirty="0" smtClean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chemeClr val="accent4"/>
                </a:solidFill>
              </a:rPr>
              <a:t>Refactoring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 smtClean="0">
                <a:solidFill>
                  <a:schemeClr val="accent4"/>
                </a:solidFill>
              </a:rPr>
              <a:t>Redis</a:t>
            </a:r>
            <a:r>
              <a:rPr lang="en-US" altLang="ko-KR" sz="2400" dirty="0" smtClean="0">
                <a:solidFill>
                  <a:schemeClr val="accent4"/>
                </a:solidFill>
              </a:rPr>
              <a:t>, ci/cd, Spring batch /scheduler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4"/>
                </a:solidFill>
              </a:rPr>
              <a:t/>
            </a:r>
            <a:br>
              <a:rPr lang="en-US" altLang="ko-KR" sz="2400" dirty="0">
                <a:solidFill>
                  <a:schemeClr val="accent4"/>
                </a:solidFill>
              </a:rPr>
            </a:b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2509967"/>
            <a:ext cx="4759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inerface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REDIS,Spring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2797" y="1736259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666666"/>
                </a:solidFill>
              </a:rPr>
              <a:t>API </a:t>
            </a:r>
            <a:r>
              <a:rPr lang="ko-KR" altLang="en-US" sz="2800" b="1" dirty="0" smtClean="0">
                <a:solidFill>
                  <a:srgbClr val="666666"/>
                </a:solidFill>
              </a:rPr>
              <a:t>구현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13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개선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점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257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34449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257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344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향후 개선점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22624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 세부 내용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742554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보완사항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2572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3751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28740" y="3247559"/>
            <a:ext cx="2088289" cy="1107453"/>
            <a:chOff x="3476219" y="2348538"/>
            <a:chExt cx="2088289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6463" y="2624994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err="1" smtClean="0">
                  <a:solidFill>
                    <a:schemeClr val="accent4"/>
                  </a:solidFill>
                </a:rPr>
                <a:t>Front,API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2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진행표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2797" y="173625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자리 배치 프로그램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3399" y="2509967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2309942"/>
            <a:ext cx="4111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UI-Element </a:t>
            </a:r>
            <a:r>
              <a:rPr lang="en-US" altLang="ko-KR" b="1" dirty="0" smtClean="0">
                <a:solidFill>
                  <a:schemeClr val="accent4"/>
                </a:solidFill>
              </a:rPr>
              <a:t>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accent4"/>
                </a:solidFill>
              </a:rPr>
              <a:t>Gradle</a:t>
            </a:r>
            <a:r>
              <a:rPr lang="en-US" altLang="ko-KR" b="1" dirty="0">
                <a:solidFill>
                  <a:schemeClr val="accent4"/>
                </a:solidFill>
              </a:rPr>
              <a:t>(5.4.1)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새별의 파워포인트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57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Week0/1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82797" y="1736259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666666"/>
                </a:solidFill>
              </a:rPr>
              <a:t>기술 스펙</a:t>
            </a:r>
            <a:endParaRPr lang="ko-KR" altLang="en-US" sz="2800" b="1" dirty="0">
              <a:solidFill>
                <a:srgbClr val="666666"/>
              </a:solidFill>
            </a:endParaRPr>
          </a:p>
        </p:txBody>
      </p:sp>
      <p:cxnSp>
        <p:nvCxnSpPr>
          <p:cNvPr id="24" name="직선 연결선 17"/>
          <p:cNvCxnSpPr/>
          <p:nvPr/>
        </p:nvCxnSpPr>
        <p:spPr>
          <a:xfrm>
            <a:off x="1730052" y="1728292"/>
            <a:ext cx="0" cy="491033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3402" y="2309942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10.0.2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1988</Words>
  <Application>Microsoft Office PowerPoint</Application>
  <PresentationFormat>Custom</PresentationFormat>
  <Paragraphs>380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ismail - [2010]</cp:lastModifiedBy>
  <cp:revision>158</cp:revision>
  <dcterms:created xsi:type="dcterms:W3CDTF">2015-07-07T04:48:58Z</dcterms:created>
  <dcterms:modified xsi:type="dcterms:W3CDTF">2019-10-13T06:45:23Z</dcterms:modified>
</cp:coreProperties>
</file>