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58" r:id="rId14"/>
    <p:sldId id="339" r:id="rId15"/>
    <p:sldId id="357" r:id="rId16"/>
    <p:sldId id="340" r:id="rId17"/>
    <p:sldId id="356" r:id="rId18"/>
    <p:sldId id="350" r:id="rId19"/>
    <p:sldId id="354" r:id="rId20"/>
    <p:sldId id="341" r:id="rId21"/>
    <p:sldId id="355" r:id="rId22"/>
    <p:sldId id="345" r:id="rId23"/>
    <p:sldId id="353" r:id="rId24"/>
    <p:sldId id="352" r:id="rId25"/>
    <p:sldId id="342" r:id="rId26"/>
    <p:sldId id="351" r:id="rId27"/>
    <p:sldId id="33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904" autoAdjust="0"/>
  </p:normalViewPr>
  <p:slideViewPr>
    <p:cSldViewPr snapToGrid="0" showGuides="1">
      <p:cViewPr varScale="1">
        <p:scale>
          <a:sx n="76" d="100"/>
          <a:sy n="76" d="100"/>
        </p:scale>
        <p:origin x="-1914" y="5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설명 하자ㅕㅁㄴ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</a:t>
            </a:r>
            <a:r>
              <a:rPr lang="ko-KR" altLang="en-US" dirty="0" smtClean="0"/>
              <a:t>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ko-KR" altLang="en-US" baseline="0" dirty="0" smtClean="0"/>
              <a:t>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r>
              <a:rPr lang="en-US" altLang="ko-KR" dirty="0" smtClean="0"/>
              <a:t>Seats</a:t>
            </a:r>
            <a:r>
              <a:rPr lang="en-US" altLang="ko-KR" baseline="0" dirty="0" smtClean="0"/>
              <a:t> find all </a:t>
            </a:r>
            <a:r>
              <a:rPr lang="ko-KR" altLang="en-US" baseline="0" dirty="0" smtClean="0"/>
              <a:t>하면 만약 직원 있을떄 자리 수만큼 다시 직원 조회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계층분리 관심사 분리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Contorlelr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프레젠텡션에 속하고 여기에서는 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입력되 데이터 유효성 검증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 모델 사용 등 비지니스 로직과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분리하ㅕ 의존서을 줄이기위한 부분 이빈다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여기에 속하고 프레센테이션 계층과 데이터 엑세스 계층간의연결하고 중간자 역활로 유연성ㅇ르 제공한빈다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트랙섹적 처리와 비지니스로 로직이 위치합니다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데이처 엑싯 계츠응ㄴ 프링에서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해당하고 직적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데이ㅓㅌ르 조작하는 역활을 하비다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err="1" smtClean="0"/>
              <a:t>Dto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같은경우는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내부 값들이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 구조 또한 유지보스에 편리하게 까끔하게 코드르 만들기위헤 인터페이스 구조에 대해 계속 고민하였습니다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Factory pattern command pattern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adpater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적용가능한 패턴등ㅇ르 공부하면 좀더 좋은 바향으로 구현하려고 노력하였습니다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기본 로그인후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crud </a:t>
            </a:r>
          </a:p>
          <a:p>
            <a:r>
              <a:rPr lang="ko-KR" altLang="en-US" dirty="0" smtClean="0"/>
              <a:t>그후 소셜 로그인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4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</a:t>
            </a:r>
            <a:r>
              <a:rPr lang="ko-KR" altLang="en-US" dirty="0" err="1" smtClean="0"/>
              <a:t>잇느지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멘토님들의질문을</a:t>
            </a:r>
            <a:r>
              <a:rPr lang="ko-KR" altLang="en-US" dirty="0" smtClean="0"/>
              <a:t> 통해서 평소에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생각햇던</a:t>
            </a:r>
            <a:r>
              <a:rPr lang="ko-KR" altLang="en-US" dirty="0" smtClean="0"/>
              <a:t> 부분도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</a:t>
            </a:r>
            <a:endParaRPr lang="en-US" altLang="ko-KR" dirty="0" smtClean="0"/>
          </a:p>
          <a:p>
            <a:r>
              <a:rPr lang="ko-KR" altLang="en-US" dirty="0" smtClean="0"/>
              <a:t>개발이라 함은 단순한 특정 기능을 개발하기보다는 보다 설계나 아키텍처 와 같은 보다 더 큰그림을 같이보면 그그림에 어울리게 기능을 개발해야 된다는 점을 꺠닫는 좋으기회였스빈다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프론트는 </a:t>
            </a:r>
            <a:r>
              <a:rPr lang="ko-KR" altLang="en-US" dirty="0" smtClean="0"/>
              <a:t>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등</a:t>
            </a:r>
            <a:endParaRPr lang="en-US" altLang="ko-KR" dirty="0" smtClean="0"/>
          </a:p>
          <a:p>
            <a:r>
              <a:rPr lang="ko-KR" altLang="en-US" dirty="0" smtClean="0"/>
              <a:t>부족함점 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</a:t>
            </a:r>
            <a:r>
              <a:rPr lang="ko-KR" altLang="en-US" baseline="0" dirty="0" err="1" smtClean="0"/>
              <a:t>가능할듯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</a:t>
            </a:r>
            <a:r>
              <a:rPr lang="ko-KR" altLang="en-US" baseline="0" dirty="0" err="1" smtClean="0"/>
              <a:t>진행하엿다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로그인 구현하는 과정에서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SSLHandshakeException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오류가 계속 </a:t>
            </a:r>
            <a:r>
              <a:rPr lang="ko-KR" altLang="en-US" baseline="0" dirty="0" err="1" smtClean="0"/>
              <a:t>지속되엇고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버전에서 </a:t>
            </a:r>
            <a:r>
              <a:rPr lang="ko-KR" altLang="en-US" baseline="0" dirty="0" err="1" smtClean="0"/>
              <a:t>요청시에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하이워스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</a:t>
            </a:r>
            <a:r>
              <a:rPr lang="ko-KR" altLang="en-US" baseline="0" dirty="0" err="1" smtClean="0"/>
              <a:t>읹으서가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keystore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내부에 </a:t>
            </a:r>
            <a:r>
              <a:rPr lang="ko-KR" altLang="en-US" baseline="0" dirty="0" err="1" smtClean="0"/>
              <a:t>존재하지안</a:t>
            </a:r>
            <a:r>
              <a:rPr lang="ko-KR" altLang="en-US" baseline="0" dirty="0" smtClean="0"/>
              <a:t> 아서 오류가 지속되는 것으로 판단해 직접 인증서를 넣어줌 </a:t>
            </a:r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정상적으로 </a:t>
            </a:r>
            <a:r>
              <a:rPr lang="ko-KR" altLang="en-US" baseline="0" dirty="0" err="1" smtClean="0"/>
              <a:t>구동되었은나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간혈적으로</a:t>
            </a:r>
            <a:r>
              <a:rPr lang="ko-KR" altLang="en-US" baseline="0" dirty="0" smtClean="0"/>
              <a:t> 인증서오류가 </a:t>
            </a:r>
            <a:r>
              <a:rPr lang="ko-KR" altLang="en-US" baseline="0" dirty="0" err="1" smtClean="0"/>
              <a:t>지속적으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ㅗ발생해서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변경하엿다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api/issues/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abia-dev-mentor/2019_2_dev_intern_api/issues/23" TargetMode="External"/><Relationship Id="rId5" Type="http://schemas.openxmlformats.org/officeDocument/2006/relationships/hyperlink" Target="https://github.com/gabia-dev-mentor/2019_2_dev_intern_api/issues/10" TargetMode="External"/><Relationship Id="rId4" Type="http://schemas.openxmlformats.org/officeDocument/2006/relationships/hyperlink" Target="https://github.com/gabia-dev-mentor/2019_2_dev_intern_api/issues/1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1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abia-dev-mentor/2019_2_dev_intern_api/issues/23" TargetMode="External"/><Relationship Id="rId5" Type="http://schemas.openxmlformats.org/officeDocument/2006/relationships/hyperlink" Target="https://github.com/gabia-dev-mentor/2019_2_dev_intern_api/issues/10" TargetMode="External"/><Relationship Id="rId4" Type="http://schemas.openxmlformats.org/officeDocument/2006/relationships/hyperlink" Target="https://github.com/gabia-dev-mentor/2019_2_dev_intern_api/issues/1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300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400" y="1796292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7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666666"/>
                </a:solidFill>
              </a:rPr>
              <a:t>RestFul</a:t>
            </a:r>
            <a:r>
              <a:rPr lang="en-US" altLang="ko-KR" sz="3200" b="1" dirty="0">
                <a:solidFill>
                  <a:srgbClr val="666666"/>
                </a:solidFill>
              </a:rPr>
              <a:t> API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8" y="1796293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Entity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9" y="1796291"/>
            <a:ext cx="38830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Column Mapping 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nullable,data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type,length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Lazy loading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214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66"/>
                </a:solidFill>
              </a:rPr>
              <a:t>Entity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>
                <a:solidFill>
                  <a:schemeClr val="accent4"/>
                </a:solidFill>
              </a:rPr>
              <a:t>query 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N+1 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문제 </a:t>
            </a:r>
            <a:r>
              <a:rPr lang="en-US" altLang="ko-KR" b="1" dirty="0" smtClean="0">
                <a:solidFill>
                  <a:schemeClr val="accent4"/>
                </a:solidFill>
              </a:rPr>
              <a:t>join fetch</a:t>
            </a:r>
            <a:r>
              <a:rPr lang="ko-KR" altLang="en-US" b="1" dirty="0" smtClean="0">
                <a:solidFill>
                  <a:schemeClr val="accent4"/>
                </a:solidFill>
              </a:rPr>
              <a:t>로 해결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https://github.com/gabia-dev-mentor/2019_2_dev_intern_api/issues/21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스프링 </a:t>
            </a:r>
            <a:r>
              <a:rPr lang="en-US" altLang="ko-KR" b="1" dirty="0" smtClean="0">
                <a:solidFill>
                  <a:schemeClr val="accent4"/>
                </a:solidFill>
              </a:rPr>
              <a:t>JPA  </a:t>
            </a:r>
            <a:r>
              <a:rPr lang="ko-KR" altLang="en-US" b="1" dirty="0" smtClean="0">
                <a:solidFill>
                  <a:schemeClr val="accent4"/>
                </a:solidFill>
              </a:rPr>
              <a:t>동작 방식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쿼리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flush </a:t>
            </a:r>
            <a:r>
              <a:rPr lang="ko-KR" altLang="en-US" b="1" dirty="0" smtClean="0">
                <a:solidFill>
                  <a:schemeClr val="accent4"/>
                </a:solidFill>
              </a:rPr>
              <a:t>시기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생성 과정 등 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SimpleJPARepository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디버깅을 통한 소스 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://github.com/gabia-dev-mentor/2019_2_dev_intern_api/issues/9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1807442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39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Code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214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Code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DTO &lt;-&gt; Entity </a:t>
            </a:r>
            <a:r>
              <a:rPr lang="ko-KR" altLang="en-US" b="1" dirty="0">
                <a:solidFill>
                  <a:schemeClr val="accent4"/>
                </a:solidFill>
              </a:rPr>
              <a:t>변경 로직 </a:t>
            </a:r>
            <a:r>
              <a:rPr lang="ko-KR" altLang="en-US" b="1" dirty="0" smtClean="0">
                <a:solidFill>
                  <a:schemeClr val="accent4"/>
                </a:solidFill>
              </a:rPr>
              <a:t>위치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https://github.com/gabia-dev-mentor/2019_2_dev_intern_api/issues/16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https://github.com/gabia-dev-mentor/2019_2_dev_intern_api/issues/11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github.com/gabia-dev-mentor/2019_2_dev_intern_api/issues/10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https://github.com/gabia-dev-mentor/2019_2_dev_intern_api/issues/23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7" y="1807447"/>
            <a:ext cx="513602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</a:t>
            </a:r>
            <a:r>
              <a:rPr lang="ko-KR" altLang="en-US" b="1" dirty="0" smtClean="0">
                <a:solidFill>
                  <a:schemeClr val="accent4"/>
                </a:solidFill>
              </a:rPr>
              <a:t>입력 유효성 검증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최종 </a:t>
            </a:r>
            <a:r>
              <a:rPr lang="en-US" altLang="ko-KR" b="1" dirty="0">
                <a:solidFill>
                  <a:schemeClr val="accent4"/>
                </a:solidFill>
              </a:rPr>
              <a:t>UI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표현할 모델 사용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비지니스 로직 </a:t>
            </a:r>
            <a:r>
              <a:rPr lang="en-US" altLang="ko-KR" b="1" dirty="0" smtClean="0">
                <a:solidFill>
                  <a:schemeClr val="accent4"/>
                </a:solidFill>
              </a:rPr>
              <a:t>/transaction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처리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 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조작 역활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1413" y="1807443"/>
            <a:ext cx="62833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Field vs Setter vs Constructor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DTO &lt;-&gt; Entity </a:t>
            </a:r>
            <a:r>
              <a:rPr lang="ko-KR" altLang="en-US" b="1" dirty="0">
                <a:solidFill>
                  <a:schemeClr val="accent4"/>
                </a:solidFill>
              </a:rPr>
              <a:t>변경 로직 </a:t>
            </a:r>
            <a:r>
              <a:rPr lang="ko-KR" altLang="en-US" b="1" dirty="0" smtClean="0">
                <a:solidFill>
                  <a:schemeClr val="accent4"/>
                </a:solidFill>
              </a:rPr>
              <a:t>위치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내부 위치 시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DTO/UI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의존성 발생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외부 라이브러리 의존성 주입 불가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https://github.com/gabia-dev-mentor/2019_2_dev_intern_api/issues/16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진짜 중복 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vs </a:t>
            </a:r>
            <a:r>
              <a:rPr lang="ko-KR" altLang="en-US" b="1" dirty="0" smtClean="0">
                <a:solidFill>
                  <a:schemeClr val="accent4"/>
                </a:solidFill>
              </a:rPr>
              <a:t>가짜 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https://github.com/gabia-dev-mentor/2019_2_dev_intern_api/issues/11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github.com/gabia-dev-mentor/2019_2_dev_intern_api/issues/10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https://github.com/gabia-dev-mentor/2019_2_dev_intern_api/issues/23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075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986" y="5062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0755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0328" y="50627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44" y="5460818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075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0362" y="50933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5744" y="5803989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720" y="3945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0062" y="39458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0096" y="397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2.9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2.9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JWT vs Session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Cookie vs Request Header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JWT </a:t>
            </a:r>
            <a:r>
              <a:rPr lang="ko-KR" altLang="en-US" b="1" dirty="0" smtClean="0">
                <a:solidFill>
                  <a:schemeClr val="accent4"/>
                </a:solidFill>
              </a:rPr>
              <a:t>탈취 후 보안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http://seat.gabia.com:3000/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666666"/>
                </a:solidFill>
              </a:rPr>
              <a:t>간단한 시연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75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개선사항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07084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소감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자리 배치 프로그램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99" y="1695925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1852748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b="1" dirty="0" smtClean="0">
                <a:solidFill>
                  <a:schemeClr val="accent4"/>
                </a:solidFill>
              </a:rPr>
              <a:t>(5.4.1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기술 </a:t>
            </a:r>
            <a:r>
              <a:rPr lang="ko-KR" altLang="en-US" sz="3200" b="1" dirty="0" err="1">
                <a:solidFill>
                  <a:srgbClr val="666666"/>
                </a:solidFill>
              </a:rPr>
              <a:t>스펙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402" y="1841591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11.0.2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2702</Words>
  <Application>Microsoft Office PowerPoint</Application>
  <PresentationFormat>Custom</PresentationFormat>
  <Paragraphs>479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ismail - [2010]</cp:lastModifiedBy>
  <cp:revision>194</cp:revision>
  <dcterms:created xsi:type="dcterms:W3CDTF">2015-07-07T04:48:58Z</dcterms:created>
  <dcterms:modified xsi:type="dcterms:W3CDTF">2019-10-15T14:25:20Z</dcterms:modified>
</cp:coreProperties>
</file>