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62" r:id="rId3"/>
    <p:sldId id="258" r:id="rId4"/>
    <p:sldId id="260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07/06/2025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07/06/2025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8021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SISTEMA DE SEGUIMIENTO DE MANOS PARA ESCENAS EN REALIDAD EXTENDIDA (XR)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1543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AUTOR: JUAN JOSÉ ARIAS ROJAS</a:t>
            </a:r>
          </a:p>
          <a:p>
            <a:r>
              <a:rPr lang="es-ES" dirty="0">
                <a:solidFill>
                  <a:srgbClr val="7CEBFF"/>
                </a:solidFill>
              </a:rPr>
              <a:t>TUTOR: DR. </a:t>
            </a:r>
            <a:r>
              <a:rPr lang="es-ES" dirty="0" err="1">
                <a:solidFill>
                  <a:srgbClr val="7CEBFF"/>
                </a:solidFill>
              </a:rPr>
              <a:t>JesÚs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MarÍa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GonzÁlez</a:t>
            </a:r>
            <a:r>
              <a:rPr lang="es-ES" dirty="0">
                <a:solidFill>
                  <a:srgbClr val="7CEBFF"/>
                </a:solidFill>
              </a:rPr>
              <a:t> Barahona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89D72-4F74-9D22-4A01-D1E4CF07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36B161-6649-9E98-0E47-8CE22E6E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Introducción</a:t>
            </a:r>
          </a:p>
          <a:p>
            <a:r>
              <a:rPr lang="es-ES" sz="2000" dirty="0"/>
              <a:t>Tecnologías utilizadas</a:t>
            </a:r>
          </a:p>
          <a:p>
            <a:r>
              <a:rPr lang="es-ES" sz="2000" dirty="0"/>
              <a:t>Implementación</a:t>
            </a:r>
          </a:p>
          <a:p>
            <a:r>
              <a:rPr lang="es-ES" sz="2000" dirty="0"/>
              <a:t>Desarrollo del proyecto</a:t>
            </a:r>
          </a:p>
          <a:p>
            <a:r>
              <a:rPr lang="es-ES" sz="2000" dirty="0"/>
              <a:t>Conclusiones</a:t>
            </a:r>
          </a:p>
          <a:p>
            <a:endParaRPr lang="es-ES" dirty="0"/>
          </a:p>
        </p:txBody>
      </p:sp>
      <p:pic>
        <p:nvPicPr>
          <p:cNvPr id="1026" name="Picture 2" descr="joven con gafas vr con panel virtual táctil holográfico en el fondo de  trabajo digital. ilustración vectorial de dibujos animados de estilo plano  5611315 Vector en Vecteezy">
            <a:extLst>
              <a:ext uri="{FF2B5EF4-FFF2-40B4-BE49-F238E27FC236}">
                <a16:creationId xmlns:a16="http://schemas.microsoft.com/office/drawing/2014/main" id="{585826FF-5F1D-116A-7EDB-ECF2F6EA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426" y="1939864"/>
            <a:ext cx="6625381" cy="467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9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2" y="844698"/>
            <a:ext cx="11154006" cy="87125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Tecnologías utilizadas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121CA6-C686-5CAC-9508-F29A5357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A-Frame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Three.js</a:t>
            </a:r>
          </a:p>
          <a:p>
            <a:r>
              <a:rPr lang="en-US" dirty="0" err="1"/>
              <a:t>WebXR</a:t>
            </a:r>
            <a:endParaRPr lang="en-US" dirty="0"/>
          </a:p>
          <a:p>
            <a:r>
              <a:rPr lang="en-US" dirty="0"/>
              <a:t>WebGL</a:t>
            </a:r>
          </a:p>
          <a:p>
            <a:r>
              <a:rPr lang="en-US" dirty="0" err="1"/>
              <a:t>Vscode</a:t>
            </a:r>
            <a:endParaRPr lang="en-US" dirty="0"/>
          </a:p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Meta Quest 3</a:t>
            </a:r>
          </a:p>
          <a:p>
            <a:r>
              <a:rPr lang="en-US" dirty="0" err="1"/>
              <a:t>LaTex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B3C702-702A-BE87-FE26-CC78B21E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28" y="2711601"/>
            <a:ext cx="1121694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0466B1-9229-DA87-8B21-83105A8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67" y="2711601"/>
            <a:ext cx="1308046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>
            <a:extLst>
              <a:ext uri="{FF2B5EF4-FFF2-40B4-BE49-F238E27FC236}">
                <a16:creationId xmlns:a16="http://schemas.microsoft.com/office/drawing/2014/main" id="{0AEDAC79-0779-1470-3487-6AB7870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05" y="2711601"/>
            <a:ext cx="1942761" cy="132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.js SVG Logo - Questions - three.js forum">
            <a:extLst>
              <a:ext uri="{FF2B5EF4-FFF2-40B4-BE49-F238E27FC236}">
                <a16:creationId xmlns:a16="http://schemas.microsoft.com/office/drawing/2014/main" id="{8C88ED66-83D8-CD4C-48FA-D3456DC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273" y="2701225"/>
            <a:ext cx="1308046" cy="13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3C llama a hacer uso de la API WebXR para dispositivos – W3C Hispano">
            <a:extLst>
              <a:ext uri="{FF2B5EF4-FFF2-40B4-BE49-F238E27FC236}">
                <a16:creationId xmlns:a16="http://schemas.microsoft.com/office/drawing/2014/main" id="{3E095A71-DB8A-48CB-C3CE-1E12E516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392" y="2711601"/>
            <a:ext cx="1308046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gl logo - Iconos Social Media y Logos">
            <a:extLst>
              <a:ext uri="{FF2B5EF4-FFF2-40B4-BE49-F238E27FC236}">
                <a16:creationId xmlns:a16="http://schemas.microsoft.com/office/drawing/2014/main" id="{25ABF0AE-D2FB-B1FC-DA1B-7EE2FD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28" y="4254588"/>
            <a:ext cx="1308046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751243E1-CA56-D8C7-116A-DD3FD962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673" y="4307405"/>
            <a:ext cx="1087433" cy="10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, brand">
            <a:extLst>
              <a:ext uri="{FF2B5EF4-FFF2-40B4-BE49-F238E27FC236}">
                <a16:creationId xmlns:a16="http://schemas.microsoft.com/office/drawing/2014/main" id="{CA2B6558-C937-7907-FCBD-3AF06D8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12" y="4197099"/>
            <a:ext cx="2028861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eta: Contact Details, Revenue, Funding, Employees and Company Profile">
            <a:extLst>
              <a:ext uri="{FF2B5EF4-FFF2-40B4-BE49-F238E27FC236}">
                <a16:creationId xmlns:a16="http://schemas.microsoft.com/office/drawing/2014/main" id="{A4C480C9-DC31-D1C3-8994-74A97E8A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18" y="4197099"/>
            <a:ext cx="1630119" cy="1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id="{242C7161-15D1-6C48-A362-093D578E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137" y="4546769"/>
            <a:ext cx="2028861" cy="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0</TotalTime>
  <Words>56</Words>
  <Application>Microsoft Office PowerPoint</Application>
  <PresentationFormat>Panorámica</PresentationFormat>
  <Paragraphs>25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Personalizado</vt:lpstr>
      <vt:lpstr>SISTEMA DE SEGUIMIENTO DE MANOS PARA ESCENAS EN REALIDAD EXTENDIDA (XR)</vt:lpstr>
      <vt:lpstr>CONTENIDOS</vt:lpstr>
      <vt:lpstr>Tecnologías utilizadas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José Arias Rojas</dc:creator>
  <cp:lastModifiedBy>Juan José Arias Rojas</cp:lastModifiedBy>
  <cp:revision>3</cp:revision>
  <dcterms:created xsi:type="dcterms:W3CDTF">2025-06-07T14:34:38Z</dcterms:created>
  <dcterms:modified xsi:type="dcterms:W3CDTF">2025-06-07T16:25:37Z</dcterms:modified>
</cp:coreProperties>
</file>