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2" y="1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</a:t>
            </a:r>
            <a:r>
              <a:rPr lang="es-ES" dirty="0" err="1">
                <a:solidFill>
                  <a:srgbClr val="7CEBFF"/>
                </a:solidFill>
              </a:rPr>
              <a:t>JesÚs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MarÍa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GonzÁlez</a:t>
            </a:r>
            <a:r>
              <a:rPr lang="es-ES" dirty="0">
                <a:solidFill>
                  <a:srgbClr val="7CEBFF"/>
                </a:solidFill>
              </a:rPr>
              <a:t>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xmlns="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1" y="2180495"/>
            <a:ext cx="4096479" cy="1705411"/>
          </a:xfrm>
          <a:prstGeom prst="rect">
            <a:avLst/>
          </a:prstGeom>
        </p:spPr>
      </p:pic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xmlns="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09" y="4269584"/>
            <a:ext cx="3392907" cy="1705411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xmlns="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26" y="4238495"/>
            <a:ext cx="3326732" cy="18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xmlns="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xmlns="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xmlns="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xmlns="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xmlns="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xmlns="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xmlns="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xmlns="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xmlns="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xmlns="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xmlns="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xmlns="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xmlns="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xmlns="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xmlns="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xmlns="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xmlns="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Seguimiento de manos</a:t>
            </a:r>
          </a:p>
          <a:p>
            <a:r>
              <a:rPr lang="es-ES" sz="2000" dirty="0"/>
              <a:t>Objetivos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xmlns="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4882342" y="2017222"/>
            <a:ext cx="6872554" cy="432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xmlns="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xmlns="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xmlns="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xmlns="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xmlns="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xmlns="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xmlns="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xmlns="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 err="1"/>
              <a:t>WebXR</a:t>
            </a:r>
            <a:endParaRPr lang="es-ES" noProof="0" dirty="0"/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xmlns="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xmlns="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83" y="2128878"/>
            <a:ext cx="3545807" cy="1994516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xmlns="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4509" y="2128878"/>
            <a:ext cx="3545808" cy="1994517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xmlns="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83" y="4534282"/>
            <a:ext cx="3545805" cy="1994516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xmlns="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10" y="4534281"/>
            <a:ext cx="3545807" cy="1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852434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:a16="http://schemas.microsoft.com/office/drawing/2014/main" xmlns="" val="1237714882"/>
                    </a:ext>
                  </a:extLst>
                </a:gridCol>
                <a:gridCol w="3797559"/>
                <a:gridCol w="2448739">
                  <a:extLst>
                    <a:ext uri="{9D8B030D-6E8A-4147-A177-3AD203B41FA5}">
                      <a16:colId xmlns:a16="http://schemas.microsoft.com/office/drawing/2014/main" xmlns="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:a16="http://schemas.microsoft.com/office/drawing/2014/main" xmlns="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Sprints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Titulo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Puesta en</a:t>
                      </a:r>
                      <a:r>
                        <a:rPr lang="es-ES" baseline="0" dirty="0" smtClean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Primeras manos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Introducción</a:t>
                      </a:r>
                      <a:r>
                        <a:rPr lang="es-ES" baseline="0" dirty="0" smtClean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Nuevos gestos a la escena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Detección de colisiones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Incorporación de la función</a:t>
                      </a:r>
                      <a:r>
                        <a:rPr lang="es-ES" baseline="0" dirty="0" smtClean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Manos finales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 err="1"/>
              <a:t>Condiciones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</a:t>
            </a:r>
            <a:r>
              <a:rPr lang="en-US" dirty="0" err="1"/>
              <a:t>amplio</a:t>
            </a:r>
            <a:endParaRPr lang="en-US" dirty="0"/>
          </a:p>
          <a:p>
            <a:r>
              <a:rPr lang="en-US" dirty="0" err="1"/>
              <a:t>Introducidos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 err="1"/>
              <a:t>Gestos</a:t>
            </a:r>
            <a:endParaRPr lang="en-US" dirty="0"/>
          </a:p>
          <a:p>
            <a:pPr lvl="1"/>
            <a:r>
              <a:rPr lang="en-US" dirty="0" err="1"/>
              <a:t>Alrededores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 err="1"/>
              <a:t>Gestos</a:t>
            </a:r>
            <a:endParaRPr lang="en-US" dirty="0"/>
          </a:p>
          <a:p>
            <a:r>
              <a:rPr lang="en-US" dirty="0" err="1"/>
              <a:t>Interacciones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366</TotalTime>
  <Words>174</Words>
  <Application>Microsoft Office PowerPoint</Application>
  <PresentationFormat>Panorámica</PresentationFormat>
  <Paragraphs>88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18</cp:revision>
  <dcterms:created xsi:type="dcterms:W3CDTF">2025-06-07T14:34:38Z</dcterms:created>
  <dcterms:modified xsi:type="dcterms:W3CDTF">2025-06-11T15:29:49Z</dcterms:modified>
</cp:coreProperties>
</file>