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JesÚs MarÍa GonzÁlez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r>
              <a:rPr lang="es-ES" dirty="0"/>
              <a:t>Trabajos a futuro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88" y="2408979"/>
            <a:ext cx="4192587" cy="2107362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:a16="http://schemas.microsoft.com/office/drawing/2014/main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25" y="2408979"/>
            <a:ext cx="3784264" cy="21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:a16="http://schemas.microsoft.com/office/drawing/2014/main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Marcador de contenido 5">
            <a:extLst>
              <a:ext uri="{FF2B5EF4-FFF2-40B4-BE49-F238E27FC236}">
                <a16:creationId xmlns:a16="http://schemas.microsoft.com/office/drawing/2014/main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Marcador de contenido 5">
            <a:extLst>
              <a:ext uri="{FF2B5EF4-FFF2-40B4-BE49-F238E27FC236}">
                <a16:creationId xmlns:a16="http://schemas.microsoft.com/office/drawing/2014/main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Marcador de contenido 5">
            <a:extLst>
              <a:ext uri="{FF2B5EF4-FFF2-40B4-BE49-F238E27FC236}">
                <a16:creationId xmlns:a16="http://schemas.microsoft.com/office/drawing/2014/main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Inmersión en la escena</a:t>
            </a:r>
          </a:p>
          <a:p>
            <a:pPr lvl="1"/>
            <a:r>
              <a:rPr lang="es-ES" sz="1800" dirty="0"/>
              <a:t>Controladores</a:t>
            </a:r>
          </a:p>
          <a:p>
            <a:pPr lvl="1"/>
            <a:r>
              <a:rPr lang="es-ES" sz="1800" dirty="0"/>
              <a:t>Seguimiento de manos</a:t>
            </a:r>
          </a:p>
          <a:p>
            <a:r>
              <a:rPr lang="es-ES" sz="2000" dirty="0"/>
              <a:t>Objetivo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5731934" y="1913924"/>
            <a:ext cx="3123721" cy="1967239"/>
          </a:xfrm>
          <a:prstGeom prst="rect">
            <a:avLst/>
          </a:prstGeom>
          <a:noFill/>
        </p:spPr>
      </p:pic>
      <p:pic>
        <p:nvPicPr>
          <p:cNvPr id="1026" name="Picture 2" descr="Manus lanza su nueva generación de guantes Prime X">
            <a:extLst>
              <a:ext uri="{FF2B5EF4-FFF2-40B4-BE49-F238E27FC236}">
                <a16:creationId xmlns:a16="http://schemas.microsoft.com/office/drawing/2014/main" id="{6662C4A1-44C3-BF92-B1E9-6BDD65EB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37" y="4077100"/>
            <a:ext cx="3123721" cy="24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funciona el seguimiento del controlador Meta Quest 3 – VRWeb.info">
            <a:extLst>
              <a:ext uri="{FF2B5EF4-FFF2-40B4-BE49-F238E27FC236}">
                <a16:creationId xmlns:a16="http://schemas.microsoft.com/office/drawing/2014/main" id="{E411E456-9617-BC48-7061-5F2D7B10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39" y="4077097"/>
            <a:ext cx="3123721" cy="2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/>
              <a:t>WebXR</a:t>
            </a:r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escena</a:t>
            </a:r>
          </a:p>
          <a:p>
            <a:r>
              <a:rPr lang="es-ES" noProof="0" dirty="0"/>
              <a:t>Detección de gestos</a:t>
            </a:r>
          </a:p>
          <a:p>
            <a:pPr lvl="1"/>
            <a:r>
              <a:rPr lang="es-ES" dirty="0" err="1"/>
              <a:t>Pinch</a:t>
            </a:r>
            <a:endParaRPr lang="es-ES" dirty="0"/>
          </a:p>
          <a:p>
            <a:pPr lvl="1"/>
            <a:r>
              <a:rPr lang="es-ES" noProof="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:a16="http://schemas.microsoft.com/office/drawing/2014/main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3733" y="2371906"/>
            <a:ext cx="3113757" cy="1751488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559" y="2371907"/>
            <a:ext cx="3113757" cy="1751488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:a16="http://schemas.microsoft.com/office/drawing/2014/main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731" y="4777308"/>
            <a:ext cx="3113757" cy="1751489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59" y="4777309"/>
            <a:ext cx="3113758" cy="17514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5FCCF5-E750-839B-FC4A-FD18618FCEC5}"/>
              </a:ext>
            </a:extLst>
          </p:cNvPr>
          <p:cNvSpPr txBox="1"/>
          <p:nvPr/>
        </p:nvSpPr>
        <p:spPr>
          <a:xfrm>
            <a:off x="3097950" y="1860281"/>
            <a:ext cx="1949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solidFill>
                  <a:schemeClr val="accent2"/>
                </a:solidFill>
              </a:rPr>
              <a:t>Drag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E9E175-1368-A1A0-F801-CD143A9EB64C}"/>
              </a:ext>
            </a:extLst>
          </p:cNvPr>
          <p:cNvSpPr txBox="1"/>
          <p:nvPr/>
        </p:nvSpPr>
        <p:spPr>
          <a:xfrm>
            <a:off x="7738843" y="1860281"/>
            <a:ext cx="1918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Slide</a:t>
            </a:r>
            <a:r>
              <a:rPr lang="es-ES" sz="2200" dirty="0">
                <a:solidFill>
                  <a:schemeClr val="accent2"/>
                </a:solidFill>
              </a:rPr>
              <a:t>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D76FB3-EE89-87FE-701D-9B70CBA3AC05}"/>
              </a:ext>
            </a:extLst>
          </p:cNvPr>
          <p:cNvSpPr txBox="1"/>
          <p:nvPr/>
        </p:nvSpPr>
        <p:spPr>
          <a:xfrm>
            <a:off x="2936015" y="4234907"/>
            <a:ext cx="2209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Stretch</a:t>
            </a:r>
            <a:r>
              <a:rPr lang="es-ES" sz="2200" dirty="0">
                <a:solidFill>
                  <a:schemeClr val="accent2"/>
                </a:solidFill>
              </a:rPr>
              <a:t>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B979FC-7724-2CD0-0C90-21D41C6540F7}"/>
              </a:ext>
            </a:extLst>
          </p:cNvPr>
          <p:cNvSpPr txBox="1"/>
          <p:nvPr/>
        </p:nvSpPr>
        <p:spPr>
          <a:xfrm>
            <a:off x="8329357" y="4204134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Click</a:t>
            </a:r>
            <a:endParaRPr lang="es-E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45631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:a16="http://schemas.microsoft.com/office/drawing/2014/main" val="1237714882"/>
                    </a:ext>
                  </a:extLst>
                </a:gridCol>
                <a:gridCol w="379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739">
                  <a:extLst>
                    <a:ext uri="{9D8B030D-6E8A-4147-A177-3AD203B41FA5}">
                      <a16:colId xmlns:a16="http://schemas.microsoft.com/office/drawing/2014/main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:a16="http://schemas.microsoft.com/office/drawing/2014/main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Puesta en</a:t>
                      </a:r>
                      <a:r>
                        <a:rPr lang="es-ES" baseline="0" dirty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Primeras 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r>
                        <a:rPr lang="es-ES" baseline="0" dirty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Nuevos gestos a la escena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Detección de colisiones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Incorporación de la función</a:t>
                      </a:r>
                      <a:r>
                        <a:rPr lang="es-ES" baseline="0" dirty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Manos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s-ES" dirty="0"/>
              <a:t>Condiciones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amplio</a:t>
            </a:r>
          </a:p>
          <a:p>
            <a:r>
              <a:rPr lang="en-US" dirty="0" err="1"/>
              <a:t>Introducción</a:t>
            </a:r>
            <a:r>
              <a:rPr lang="en-US"/>
              <a:t> directa</a:t>
            </a:r>
            <a:r>
              <a:rPr lang="en-US" dirty="0"/>
              <a:t> 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/>
              <a:t>Gestos</a:t>
            </a:r>
          </a:p>
          <a:p>
            <a:pPr lvl="1"/>
            <a:r>
              <a:rPr lang="en-US" dirty="0"/>
              <a:t>Alrededores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/>
              <a:t>Gestos</a:t>
            </a:r>
          </a:p>
          <a:p>
            <a:r>
              <a:rPr lang="en-US" dirty="0"/>
              <a:t>Interacciones</a:t>
            </a:r>
          </a:p>
          <a:p>
            <a:endParaRPr lang="en-US" dirty="0"/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58" y="4266551"/>
            <a:ext cx="5383481" cy="20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0</TotalTime>
  <Words>200</Words>
  <Application>Microsoft Office PowerPoint</Application>
  <PresentationFormat>Panorámica</PresentationFormat>
  <Paragraphs>98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José Arias Rojas</cp:lastModifiedBy>
  <cp:revision>25</cp:revision>
  <dcterms:created xsi:type="dcterms:W3CDTF">2025-06-07T14:34:38Z</dcterms:created>
  <dcterms:modified xsi:type="dcterms:W3CDTF">2025-06-16T11:48:52Z</dcterms:modified>
</cp:coreProperties>
</file>