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11/06/2025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11/06/2025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</a:t>
            </a:r>
            <a:r>
              <a:rPr lang="es-ES" dirty="0">
                <a:solidFill>
                  <a:srgbClr val="7CEBFF"/>
                </a:solidFill>
              </a:rPr>
              <a:t>JesÚs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>
                <a:solidFill>
                  <a:srgbClr val="7CEBFF"/>
                </a:solidFill>
              </a:rPr>
              <a:t>MarÍa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>
                <a:solidFill>
                  <a:srgbClr val="7CEBFF"/>
                </a:solidFill>
              </a:rPr>
              <a:t>GonzÁlez</a:t>
            </a:r>
            <a:r>
              <a:rPr lang="es-ES" dirty="0">
                <a:solidFill>
                  <a:srgbClr val="7CEBFF"/>
                </a:solidFill>
              </a:rPr>
              <a:t>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</a:t>
            </a:r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/>
              <a:t>Demos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="" xmlns:a16="http://schemas.microsoft.com/office/drawing/2014/main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61" y="2180495"/>
            <a:ext cx="4096479" cy="1705411"/>
          </a:xfrm>
          <a:prstGeom prst="rect">
            <a:avLst/>
          </a:prstGeom>
        </p:spPr>
      </p:pic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="" xmlns:a16="http://schemas.microsoft.com/office/drawing/2014/main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09" y="4269584"/>
            <a:ext cx="3392907" cy="1705411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="" xmlns:a16="http://schemas.microsoft.com/office/drawing/2014/main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626" y="4238495"/>
            <a:ext cx="3326732" cy="18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="" xmlns:a16="http://schemas.microsoft.com/office/drawing/2014/main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="" xmlns:a16="http://schemas.microsoft.com/office/drawing/2014/main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="" xmlns:a16="http://schemas.microsoft.com/office/drawing/2014/main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="" xmlns:a16="http://schemas.microsoft.com/office/drawing/2014/main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="" xmlns:a16="http://schemas.microsoft.com/office/drawing/2014/main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="" xmlns:a16="http://schemas.microsoft.com/office/drawing/2014/main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="" xmlns:a16="http://schemas.microsoft.com/office/drawing/2014/main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="" xmlns:a16="http://schemas.microsoft.com/office/drawing/2014/main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="" xmlns:a16="http://schemas.microsoft.com/office/drawing/2014/main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="" xmlns:a16="http://schemas.microsoft.com/office/drawing/2014/main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="" xmlns:a16="http://schemas.microsoft.com/office/drawing/2014/main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Marcador de contenido 5">
            <a:extLst>
              <a:ext uri="{FF2B5EF4-FFF2-40B4-BE49-F238E27FC236}">
                <a16:creationId xmlns="" xmlns:a16="http://schemas.microsoft.com/office/drawing/2014/main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="" xmlns:a16="http://schemas.microsoft.com/office/drawing/2014/main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="" xmlns:a16="http://schemas.microsoft.com/office/drawing/2014/main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="" xmlns:a16="http://schemas.microsoft.com/office/drawing/2014/main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Marcador de contenido 5">
            <a:extLst>
              <a:ext uri="{FF2B5EF4-FFF2-40B4-BE49-F238E27FC236}">
                <a16:creationId xmlns="" xmlns:a16="http://schemas.microsoft.com/office/drawing/2014/main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="" xmlns:a16="http://schemas.microsoft.com/office/drawing/2014/main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Marcador de contenido 5">
            <a:extLst>
              <a:ext uri="{FF2B5EF4-FFF2-40B4-BE49-F238E27FC236}">
                <a16:creationId xmlns="" xmlns:a16="http://schemas.microsoft.com/office/drawing/2014/main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="" xmlns:a16="http://schemas.microsoft.com/office/drawing/2014/main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Marcador de contenido 5">
            <a:extLst>
              <a:ext uri="{FF2B5EF4-FFF2-40B4-BE49-F238E27FC236}">
                <a16:creationId xmlns="" xmlns:a16="http://schemas.microsoft.com/office/drawing/2014/main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Marcador de contenido 5">
            <a:extLst>
              <a:ext uri="{FF2B5EF4-FFF2-40B4-BE49-F238E27FC236}">
                <a16:creationId xmlns="" xmlns:a16="http://schemas.microsoft.com/office/drawing/2014/main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="" xmlns:a16="http://schemas.microsoft.com/office/drawing/2014/main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Marcador de contenido 5">
            <a:extLst>
              <a:ext uri="{FF2B5EF4-FFF2-40B4-BE49-F238E27FC236}">
                <a16:creationId xmlns="" xmlns:a16="http://schemas.microsoft.com/office/drawing/2014/main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Seguimiento de manos</a:t>
            </a:r>
          </a:p>
          <a:p>
            <a:r>
              <a:rPr lang="es-ES" sz="2000" dirty="0"/>
              <a:t>Objetivos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="" xmlns:a16="http://schemas.microsoft.com/office/drawing/2014/main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4882342" y="2017222"/>
            <a:ext cx="6872554" cy="4328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="" xmlns:a16="http://schemas.microsoft.com/office/drawing/2014/main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="" xmlns:a16="http://schemas.microsoft.com/office/drawing/2014/main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="" xmlns:a16="http://schemas.microsoft.com/office/drawing/2014/main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="" xmlns:a16="http://schemas.microsoft.com/office/drawing/2014/main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="" xmlns:a16="http://schemas.microsoft.com/office/drawing/2014/main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="" xmlns:a16="http://schemas.microsoft.com/office/drawing/2014/main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="" xmlns:a16="http://schemas.microsoft.com/office/drawing/2014/main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="" xmlns:a16="http://schemas.microsoft.com/office/drawing/2014/main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="" xmlns:a16="http://schemas.microsoft.com/office/drawing/2014/main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/>
              <a:t>WebXR</a:t>
            </a:r>
            <a:endParaRPr lang="es-ES" noProof="0" dirty="0"/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escena</a:t>
            </a:r>
          </a:p>
          <a:p>
            <a:r>
              <a:rPr lang="es-ES" noProof="0" dirty="0"/>
              <a:t>Detección de gestos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="" xmlns:a16="http://schemas.microsoft.com/office/drawing/2014/main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="" xmlns:a16="http://schemas.microsoft.com/office/drawing/2014/main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="" xmlns:a16="http://schemas.microsoft.com/office/drawing/2014/main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1683" y="2128878"/>
            <a:ext cx="3545807" cy="1994516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="" xmlns:a16="http://schemas.microsoft.com/office/drawing/2014/main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4509" y="2128878"/>
            <a:ext cx="3545808" cy="1994517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="" xmlns:a16="http://schemas.microsoft.com/office/drawing/2014/main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83" y="4534282"/>
            <a:ext cx="3545805" cy="1994516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="" xmlns:a16="http://schemas.microsoft.com/office/drawing/2014/main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10" y="4534281"/>
            <a:ext cx="3545807" cy="19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="" xmlns:a16="http://schemas.microsoft.com/office/drawing/2014/main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45631"/>
              </p:ext>
            </p:extLst>
          </p:nvPr>
        </p:nvGraphicFramePr>
        <p:xfrm>
          <a:off x="581192" y="2469983"/>
          <a:ext cx="1101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18">
                  <a:extLst>
                    <a:ext uri="{9D8B030D-6E8A-4147-A177-3AD203B41FA5}">
                      <a16:colId xmlns="" xmlns:a16="http://schemas.microsoft.com/office/drawing/2014/main" val="1237714882"/>
                    </a:ext>
                  </a:extLst>
                </a:gridCol>
                <a:gridCol w="3797559"/>
                <a:gridCol w="2448739">
                  <a:extLst>
                    <a:ext uri="{9D8B030D-6E8A-4147-A177-3AD203B41FA5}">
                      <a16:colId xmlns="" xmlns:a16="http://schemas.microsoft.com/office/drawing/2014/main" val="2152919591"/>
                    </a:ext>
                  </a:extLst>
                </a:gridCol>
                <a:gridCol w="2758984">
                  <a:extLst>
                    <a:ext uri="{9D8B030D-6E8A-4147-A177-3AD203B41FA5}">
                      <a16:colId xmlns="" xmlns:a16="http://schemas.microsoft.com/office/drawing/2014/main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Titulo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Puesta en</a:t>
                      </a:r>
                      <a:r>
                        <a:rPr lang="es-ES" baseline="0" dirty="0" smtClean="0"/>
                        <a:t> marcha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Primeras manos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Introducción</a:t>
                      </a:r>
                      <a:r>
                        <a:rPr lang="es-ES" baseline="0" dirty="0" smtClean="0"/>
                        <a:t> de eventos y gestos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Nuevos gestos a la escena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Detección de colisiones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Incorporación de la función</a:t>
                      </a:r>
                      <a:r>
                        <a:rPr lang="es-ES" baseline="0" dirty="0" smtClean="0"/>
                        <a:t> Grabable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Manos finales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s-ES" dirty="0" smtClean="0"/>
              <a:t>Condiciones</a:t>
            </a:r>
            <a:endParaRPr lang="es-E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</a:t>
            </a:r>
            <a:r>
              <a:rPr lang="en-US" dirty="0"/>
              <a:t>amplio</a:t>
            </a:r>
            <a:endParaRPr lang="en-US" dirty="0"/>
          </a:p>
          <a:p>
            <a:r>
              <a:rPr lang="en-US" dirty="0" err="1" smtClean="0"/>
              <a:t>Introducción</a:t>
            </a:r>
            <a:r>
              <a:rPr lang="en-US" smtClean="0"/>
              <a:t> directa</a:t>
            </a:r>
            <a:r>
              <a:rPr lang="en-US" dirty="0" smtClean="0"/>
              <a:t> </a:t>
            </a:r>
            <a:r>
              <a:rPr lang="en-US" dirty="0"/>
              <a:t>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/>
              <a:t>Gestos</a:t>
            </a:r>
            <a:endParaRPr lang="en-US" dirty="0"/>
          </a:p>
          <a:p>
            <a:pPr lvl="1"/>
            <a:r>
              <a:rPr lang="en-US" dirty="0"/>
              <a:t>Alrededores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/>
              <a:t>Gestos</a:t>
            </a:r>
            <a:endParaRPr lang="en-US" dirty="0"/>
          </a:p>
          <a:p>
            <a:r>
              <a:rPr lang="en-US" dirty="0"/>
              <a:t>Interacciones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371</TotalTime>
  <Words>174</Words>
  <Application>Microsoft Office PowerPoint</Application>
  <PresentationFormat>Panorámica</PresentationFormat>
  <Paragraphs>88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Jose Arias</cp:lastModifiedBy>
  <cp:revision>19</cp:revision>
  <dcterms:created xsi:type="dcterms:W3CDTF">2025-06-07T14:34:38Z</dcterms:created>
  <dcterms:modified xsi:type="dcterms:W3CDTF">2025-06-11T15:48:06Z</dcterms:modified>
</cp:coreProperties>
</file>