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es-ES" noProof="0" dirty="0"/>
            <a:t>Red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es-ES" noProof="0" dirty="0"/>
            <a:t>Satélite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es-ES" noProof="0" dirty="0"/>
            <a:t>Vínculo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Nube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Híbrido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Red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Satélite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Vínculo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Nube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Híbrido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o de lista de etiquetas"/>
  <dgm:desc val="Se usa para mostrar fragmentos no secuenciales o agrupados de información acompañados de elementos visuales relacionados. Funciona mejor con iconos o imágenes pequeñas con leyendas de texto brev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07/06/2025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>
                <a:solidFill>
                  <a:schemeClr val="bg1"/>
                </a:solidFill>
              </a:rPr>
              <a:t>Diseño tecnológico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es-ES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Requisitos de tecnología</a:t>
            </a:r>
          </a:p>
        </p:txBody>
      </p:sp>
      <p:graphicFrame>
        <p:nvGraphicFramePr>
          <p:cNvPr id="4" name="Marcador de contenido 3" descr="Gráfico de SmartArt, icono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117458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Panorama competitivo</a:t>
            </a:r>
          </a:p>
        </p:txBody>
      </p:sp>
      <p:pic>
        <p:nvPicPr>
          <p:cNvPr id="11" name="Marcador de conteni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Marcador de contenido 17" descr="Marcador de posición de gráfico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Comunicaciones digitales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66457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chemeClr val="bg2"/>
                </a:solidFill>
              </a:rPr>
              <a:t>alguien@ejemplo.com</a:t>
            </a:r>
          </a:p>
          <a:p>
            <a:pPr rtl="0"/>
            <a:endParaRPr lang="es-ES">
              <a:solidFill>
                <a:schemeClr val="bg2"/>
              </a:solidFill>
            </a:endParaRPr>
          </a:p>
          <a:p>
            <a:pPr rtl="0"/>
            <a:endParaRPr lang="es-ES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{D4409967-CC73-4C94-951C-E19EF562CE16}tf56390039_win32</Template>
  <TotalTime>0</TotalTime>
  <Words>27</Words>
  <Application>Microsoft Office PowerPoint</Application>
  <PresentationFormat>Panorámica</PresentationFormat>
  <Paragraphs>17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Personalizado</vt:lpstr>
      <vt:lpstr>Diseño tecnológico</vt:lpstr>
      <vt:lpstr>Requisitos de tecnología</vt:lpstr>
      <vt:lpstr>Panorama competitivo</vt:lpstr>
      <vt:lpstr>Comunicaciones digitales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José Arias Rojas</dc:creator>
  <cp:lastModifiedBy>Juan José Arias Rojas</cp:lastModifiedBy>
  <cp:revision>1</cp:revision>
  <dcterms:created xsi:type="dcterms:W3CDTF">2025-06-07T14:34:38Z</dcterms:created>
  <dcterms:modified xsi:type="dcterms:W3CDTF">2025-06-07T14:35:34Z</dcterms:modified>
</cp:coreProperties>
</file>