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0CEF-E301-4625-AC57-10B65E79536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26F9-9E3A-4762-BFB2-C6322D6F1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Nepali Automated Speech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Nootan</a:t>
            </a:r>
            <a:r>
              <a:rPr lang="en-US" dirty="0" smtClean="0"/>
              <a:t> </a:t>
            </a:r>
            <a:r>
              <a:rPr lang="en-US" dirty="0" err="1" smtClean="0"/>
              <a:t>Ghimire</a:t>
            </a:r>
            <a:r>
              <a:rPr lang="en-US" dirty="0" smtClean="0"/>
              <a:t> (BCT-069-21)</a:t>
            </a:r>
          </a:p>
          <a:p>
            <a:r>
              <a:rPr lang="en-US" dirty="0" err="1" smtClean="0"/>
              <a:t>Shreeram</a:t>
            </a:r>
            <a:r>
              <a:rPr lang="en-US" dirty="0" smtClean="0"/>
              <a:t> </a:t>
            </a:r>
            <a:r>
              <a:rPr lang="en-US" dirty="0" err="1" smtClean="0"/>
              <a:t>Chaulagain</a:t>
            </a:r>
            <a:r>
              <a:rPr lang="en-US" dirty="0" smtClean="0"/>
              <a:t> (BCT-069-39)</a:t>
            </a:r>
          </a:p>
          <a:p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Gyawali</a:t>
            </a:r>
            <a:r>
              <a:rPr lang="en-US" dirty="0" smtClean="0"/>
              <a:t> (BCT-069-45)</a:t>
            </a:r>
          </a:p>
          <a:p>
            <a:r>
              <a:rPr lang="en-US" dirty="0" err="1" smtClean="0"/>
              <a:t>Umesh</a:t>
            </a:r>
            <a:r>
              <a:rPr lang="en-US" dirty="0" smtClean="0"/>
              <a:t> </a:t>
            </a:r>
            <a:r>
              <a:rPr lang="en-US" dirty="0" err="1" smtClean="0"/>
              <a:t>Acharya</a:t>
            </a:r>
            <a:r>
              <a:rPr lang="en-US" dirty="0" smtClean="0"/>
              <a:t> (BCT-069-47)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Signal Segmentation</a:t>
            </a:r>
            <a:endParaRPr lang="en-US" dirty="0" smtClean="0"/>
          </a:p>
          <a:p>
            <a:pPr lvl="1"/>
            <a:r>
              <a:rPr lang="en-US" dirty="0" smtClean="0"/>
              <a:t>Segment the signal with frame length ~30mSec</a:t>
            </a:r>
            <a:endParaRPr lang="en-US" dirty="0" smtClean="0"/>
          </a:p>
          <a:p>
            <a:pPr lvl="1"/>
            <a:r>
              <a:rPr lang="en-US" dirty="0" smtClean="0"/>
              <a:t>Overlap two frames for smooth feature vector change</a:t>
            </a:r>
            <a:endParaRPr lang="en-US" dirty="0" smtClean="0"/>
          </a:p>
          <a:p>
            <a:pPr lvl="2"/>
            <a:r>
              <a:rPr lang="en-US" dirty="0" smtClean="0"/>
              <a:t>Take care with overlapping</a:t>
            </a:r>
          </a:p>
          <a:p>
            <a:pPr lvl="2"/>
            <a:r>
              <a:rPr lang="en-US" dirty="0" smtClean="0"/>
              <a:t>Too much of it will need more processing power</a:t>
            </a:r>
            <a:endParaRPr lang="en-US" dirty="0" smtClean="0"/>
          </a:p>
          <a:p>
            <a:pPr lvl="1"/>
            <a:r>
              <a:rPr lang="en-US" dirty="0" smtClean="0"/>
              <a:t>Apply Hamming window with </a:t>
            </a:r>
            <a:r>
              <a:rPr lang="el-GR" dirty="0" smtClean="0"/>
              <a:t>α</a:t>
            </a:r>
            <a:r>
              <a:rPr lang="en-US" dirty="0" smtClean="0"/>
              <a:t> = 0.54</a:t>
            </a:r>
            <a:endParaRPr lang="en-US" dirty="0" smtClean="0"/>
          </a:p>
          <a:p>
            <a:pPr lvl="1"/>
            <a:r>
              <a:rPr lang="en-US" dirty="0" smtClean="0"/>
              <a:t>Reduce Noise</a:t>
            </a:r>
          </a:p>
          <a:p>
            <a:pPr lvl="2"/>
            <a:r>
              <a:rPr lang="en-US" dirty="0" smtClean="0"/>
              <a:t>Adaptive Filtering</a:t>
            </a:r>
          </a:p>
          <a:p>
            <a:pPr lvl="2"/>
            <a:r>
              <a:rPr lang="en-US" dirty="0" smtClean="0"/>
              <a:t>Spectral Restoration</a:t>
            </a:r>
          </a:p>
          <a:p>
            <a:pPr lvl="2"/>
            <a:r>
              <a:rPr lang="en-US" dirty="0" smtClean="0"/>
              <a:t>Speech-Model Based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Feature Vector for each frame</a:t>
            </a:r>
            <a:endParaRPr lang="en-US" dirty="0" smtClean="0"/>
          </a:p>
          <a:p>
            <a:pPr lvl="1"/>
            <a:r>
              <a:rPr lang="en-US" dirty="0" smtClean="0"/>
              <a:t>Perform Fourier Transform</a:t>
            </a:r>
          </a:p>
          <a:p>
            <a:pPr lvl="1"/>
            <a:r>
              <a:rPr lang="en-US" dirty="0" smtClean="0"/>
              <a:t>Use Mel Scale Filtering (Take log)</a:t>
            </a:r>
          </a:p>
          <a:p>
            <a:pPr lvl="1"/>
            <a:r>
              <a:rPr lang="en-US" dirty="0" smtClean="0"/>
              <a:t>Discrete Cosine Transform</a:t>
            </a:r>
          </a:p>
          <a:p>
            <a:pPr lvl="1"/>
            <a:r>
              <a:rPr lang="en-US" dirty="0" smtClean="0"/>
              <a:t>Find Delta and Double Delta Coefficients</a:t>
            </a:r>
          </a:p>
          <a:p>
            <a:pPr lvl="1"/>
            <a:r>
              <a:rPr lang="en-US" dirty="0" smtClean="0"/>
              <a:t>Combine all to create an Acoustic Vector</a:t>
            </a:r>
          </a:p>
          <a:p>
            <a:pPr lvl="1"/>
            <a:r>
              <a:rPr lang="en-US" dirty="0" smtClean="0"/>
              <a:t>Feature Vector: Reduce N samples to K features (K&lt;N)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</a:t>
            </a:r>
            <a:r>
              <a:rPr lang="en-US" dirty="0" smtClean="0"/>
              <a:t>d Acoustic Model (train)</a:t>
            </a:r>
          </a:p>
          <a:p>
            <a:pPr lvl="1"/>
            <a:r>
              <a:rPr lang="en-US" dirty="0" smtClean="0"/>
              <a:t>A Model with Mappings between </a:t>
            </a:r>
            <a:r>
              <a:rPr lang="en-US" dirty="0" err="1" smtClean="0"/>
              <a:t>subphonemes</a:t>
            </a:r>
            <a:r>
              <a:rPr lang="en-US" dirty="0" smtClean="0"/>
              <a:t> and MFCCs.</a:t>
            </a:r>
          </a:p>
          <a:p>
            <a:pPr lvl="1"/>
            <a:r>
              <a:rPr lang="en-US" dirty="0" smtClean="0"/>
              <a:t>Not one to one mapping, but rather a HMM based model.</a:t>
            </a:r>
          </a:p>
          <a:p>
            <a:pPr lvl="1"/>
            <a:r>
              <a:rPr lang="en-US" dirty="0" smtClean="0"/>
              <a:t>First step is to create a trainer and feed it with audio data and transcribed text</a:t>
            </a:r>
          </a:p>
          <a:p>
            <a:pPr lvl="1"/>
            <a:r>
              <a:rPr lang="en-US" dirty="0" smtClean="0"/>
              <a:t>After a suitable model is built, use it to perform ASR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Acoustic Model (test)</a:t>
            </a:r>
          </a:p>
          <a:p>
            <a:pPr lvl="1"/>
            <a:r>
              <a:rPr lang="en-US" dirty="0" smtClean="0"/>
              <a:t>Use the built model to predic</a:t>
            </a:r>
            <a:r>
              <a:rPr lang="en-US" dirty="0" smtClean="0"/>
              <a:t>t phoneme based on feature vector</a:t>
            </a:r>
          </a:p>
          <a:p>
            <a:pPr lvl="1"/>
            <a:r>
              <a:rPr lang="en-US" dirty="0" smtClean="0"/>
              <a:t>Use the sequence of phoneme to predict word</a:t>
            </a:r>
          </a:p>
          <a:p>
            <a:r>
              <a:rPr lang="en-US" dirty="0" smtClean="0"/>
              <a:t>Language Model (N-grams)</a:t>
            </a:r>
          </a:p>
          <a:p>
            <a:pPr lvl="1"/>
            <a:r>
              <a:rPr lang="en-US" dirty="0" smtClean="0"/>
              <a:t>Use models such as N-grams to be context dependent </a:t>
            </a:r>
          </a:p>
          <a:p>
            <a:pPr lvl="1"/>
            <a:r>
              <a:rPr lang="en-US" dirty="0" smtClean="0"/>
              <a:t>Might Increase Accuracy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a Nepali Speech Recognition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First for Isolated Words</a:t>
            </a:r>
          </a:p>
          <a:p>
            <a:pPr lvl="1"/>
            <a:r>
              <a:rPr lang="en-US" dirty="0" smtClean="0"/>
              <a:t>Pre-defined Phrases</a:t>
            </a:r>
          </a:p>
          <a:p>
            <a:pPr lvl="1"/>
            <a:r>
              <a:rPr lang="en-US" dirty="0" smtClean="0"/>
              <a:t>Continuous Words/Sentences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is a barrier when using technology for different people</a:t>
            </a:r>
          </a:p>
          <a:p>
            <a:r>
              <a:rPr lang="en-US" dirty="0" smtClean="0"/>
              <a:t>UI/UX language solved by localization</a:t>
            </a:r>
          </a:p>
          <a:p>
            <a:r>
              <a:rPr lang="en-US" dirty="0" smtClean="0"/>
              <a:t>Software getting new Trends</a:t>
            </a:r>
          </a:p>
          <a:p>
            <a:r>
              <a:rPr lang="en-US" dirty="0" smtClean="0"/>
              <a:t>Rise of Virtual Assistants </a:t>
            </a:r>
          </a:p>
          <a:p>
            <a:r>
              <a:rPr lang="en-US" dirty="0" smtClean="0"/>
              <a:t>Speaking Numbers to Phone</a:t>
            </a:r>
          </a:p>
          <a:p>
            <a:r>
              <a:rPr lang="en-US" dirty="0" smtClean="0"/>
              <a:t>Selecting Menu by Voice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Nepali Language lacks the technology</a:t>
            </a:r>
          </a:p>
          <a:p>
            <a:r>
              <a:rPr lang="en-US" dirty="0" smtClean="0"/>
              <a:t>Nepali TTS already available</a:t>
            </a:r>
          </a:p>
          <a:p>
            <a:r>
              <a:rPr lang="en-US" dirty="0" smtClean="0"/>
              <a:t>ASR is no yet developed for Nepali</a:t>
            </a:r>
          </a:p>
          <a:p>
            <a:r>
              <a:rPr lang="en-US" dirty="0" smtClean="0"/>
              <a:t>Doing this will open wide areas for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 the development of Nepali Voice Based Systems by Providing Nepali Voice Recognition Library</a:t>
            </a:r>
          </a:p>
          <a:p>
            <a:r>
              <a:rPr lang="en-US" dirty="0" smtClean="0"/>
              <a:t>Create a Platform for Nepali Voice to Text Transcription.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Command Control</a:t>
            </a:r>
          </a:p>
          <a:p>
            <a:r>
              <a:rPr lang="en-US" dirty="0" smtClean="0"/>
              <a:t>Nepali Voice Assistant </a:t>
            </a:r>
          </a:p>
          <a:p>
            <a:r>
              <a:rPr lang="en-US" dirty="0" smtClean="0"/>
              <a:t>System Input in Nepali</a:t>
            </a:r>
          </a:p>
          <a:p>
            <a:r>
              <a:rPr lang="en-US" dirty="0" smtClean="0"/>
              <a:t>DTMF replacement with Voice</a:t>
            </a:r>
          </a:p>
          <a:p>
            <a:r>
              <a:rPr lang="en-US" dirty="0" smtClean="0"/>
              <a:t>Commands replacement with Voice</a:t>
            </a:r>
          </a:p>
          <a:p>
            <a:r>
              <a:rPr lang="en-US" dirty="0" smtClean="0"/>
              <a:t>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have been done in Nepali ASR</a:t>
            </a:r>
          </a:p>
          <a:p>
            <a:r>
              <a:rPr lang="en-US" dirty="0" smtClean="0"/>
              <a:t>Sanskrit Being a Common Ancestor, Hindi ASR would be a closest Project</a:t>
            </a:r>
          </a:p>
          <a:p>
            <a:r>
              <a:rPr lang="en-US" dirty="0" smtClean="0"/>
              <a:t>Less Documentation on Hindi ASR</a:t>
            </a:r>
          </a:p>
          <a:p>
            <a:r>
              <a:rPr lang="en-US" dirty="0" smtClean="0"/>
              <a:t>Every ASR Share a common concept at core</a:t>
            </a:r>
          </a:p>
          <a:p>
            <a:r>
              <a:rPr lang="en-US" dirty="0" smtClean="0"/>
              <a:t>Adapting from English would be </a:t>
            </a:r>
            <a:r>
              <a:rPr lang="en-US" dirty="0" smtClean="0"/>
              <a:t>good</a:t>
            </a:r>
          </a:p>
          <a:p>
            <a:r>
              <a:rPr lang="en-US" dirty="0" smtClean="0"/>
              <a:t>Using concepts from toolkits like </a:t>
            </a:r>
            <a:r>
              <a:rPr lang="en-US" b="1" dirty="0" err="1" smtClean="0"/>
              <a:t>cmusphinx</a:t>
            </a:r>
            <a:r>
              <a:rPr lang="en-US" b="1" dirty="0" smtClean="0"/>
              <a:t>, </a:t>
            </a:r>
            <a:r>
              <a:rPr lang="en-US" b="1" dirty="0" err="1" smtClean="0"/>
              <a:t>htk</a:t>
            </a:r>
            <a:r>
              <a:rPr lang="en-US" b="1" dirty="0" smtClean="0"/>
              <a:t> </a:t>
            </a:r>
            <a:r>
              <a:rPr lang="en-US" dirty="0" smtClean="0"/>
              <a:t> makes life easier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Algorithm:</a:t>
            </a:r>
          </a:p>
          <a:p>
            <a:pPr lvl="1"/>
            <a:r>
              <a:rPr lang="en-US" dirty="0" smtClean="0"/>
              <a:t>Convert Speech to Digital </a:t>
            </a:r>
            <a:r>
              <a:rPr lang="en-US" dirty="0" smtClean="0"/>
              <a:t>Signal w/ suitable sample rate</a:t>
            </a:r>
            <a:endParaRPr lang="en-US" dirty="0" smtClean="0"/>
          </a:p>
          <a:p>
            <a:pPr lvl="1"/>
            <a:r>
              <a:rPr lang="en-US" dirty="0" smtClean="0"/>
              <a:t>Segment the signal </a:t>
            </a:r>
            <a:endParaRPr lang="en-US" dirty="0" smtClean="0"/>
          </a:p>
          <a:p>
            <a:pPr lvl="1"/>
            <a:r>
              <a:rPr lang="en-US" dirty="0" smtClean="0"/>
              <a:t>Compute feature vector/Reduce Dimensionality</a:t>
            </a:r>
            <a:endParaRPr lang="en-US" dirty="0" smtClean="0"/>
          </a:p>
          <a:p>
            <a:pPr lvl="1"/>
            <a:r>
              <a:rPr lang="en-US" dirty="0" smtClean="0"/>
              <a:t>Create Acoustic Model (train)</a:t>
            </a:r>
            <a:endParaRPr lang="en-US" dirty="0" smtClean="0"/>
          </a:p>
          <a:p>
            <a:pPr lvl="1"/>
            <a:r>
              <a:rPr lang="en-US" dirty="0" smtClean="0"/>
              <a:t>Apply Acoustic Model (test)</a:t>
            </a:r>
          </a:p>
          <a:p>
            <a:pPr lvl="1"/>
            <a:r>
              <a:rPr lang="en-US" dirty="0" smtClean="0"/>
              <a:t>Create and utilize Language Model (N-grams)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Speech to Digital </a:t>
            </a:r>
            <a:r>
              <a:rPr lang="en-US" dirty="0" smtClean="0"/>
              <a:t>Signal w/ Preprocessing</a:t>
            </a:r>
            <a:endParaRPr lang="en-US" dirty="0" smtClean="0"/>
          </a:p>
          <a:p>
            <a:pPr lvl="1"/>
            <a:r>
              <a:rPr lang="en-US" dirty="0" smtClean="0"/>
              <a:t>Record Audio in Digital Form using Microphone</a:t>
            </a:r>
          </a:p>
          <a:p>
            <a:pPr lvl="1"/>
            <a:r>
              <a:rPr lang="en-US" dirty="0" smtClean="0"/>
              <a:t>Human Voice : max – 8KHz</a:t>
            </a:r>
            <a:endParaRPr lang="en-US" dirty="0" smtClean="0"/>
          </a:p>
          <a:p>
            <a:pPr lvl="1"/>
            <a:r>
              <a:rPr lang="en-US" dirty="0" smtClean="0"/>
              <a:t>8 KHz sample rate is sufficient</a:t>
            </a:r>
          </a:p>
          <a:p>
            <a:pPr lvl="2"/>
            <a:r>
              <a:rPr lang="en-US" dirty="0" smtClean="0"/>
              <a:t>Also uses less computational resources</a:t>
            </a:r>
          </a:p>
          <a:p>
            <a:pPr lvl="1"/>
            <a:r>
              <a:rPr lang="en-US" dirty="0" smtClean="0"/>
              <a:t>Apply Digital Filter to Emphasize High Frequency Signals</a:t>
            </a:r>
          </a:p>
          <a:p>
            <a:pPr lvl="2"/>
            <a:r>
              <a:rPr lang="en-US" dirty="0" smtClean="0"/>
              <a:t>Y[n] = x[n] – 0.95 x[n-1]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509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Nepali Automated Speech Recognition</vt:lpstr>
      <vt:lpstr>Overview</vt:lpstr>
      <vt:lpstr>Introduction</vt:lpstr>
      <vt:lpstr>Introduction (contd..)</vt:lpstr>
      <vt:lpstr>Objective</vt:lpstr>
      <vt:lpstr>Scope</vt:lpstr>
      <vt:lpstr>Literature Review</vt:lpstr>
      <vt:lpstr>Methodology</vt:lpstr>
      <vt:lpstr>Methodology (contd..)</vt:lpstr>
      <vt:lpstr>Methodology (contd..)</vt:lpstr>
      <vt:lpstr>Methodology (contd..)</vt:lpstr>
      <vt:lpstr>Methodology (contd..)</vt:lpstr>
      <vt:lpstr>Methodology (contd..)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Automated Speech Recognition</dc:title>
  <dc:creator>cipher</dc:creator>
  <cp:lastModifiedBy>cipher</cp:lastModifiedBy>
  <cp:revision>10</cp:revision>
  <dcterms:created xsi:type="dcterms:W3CDTF">2015-12-18T07:53:25Z</dcterms:created>
  <dcterms:modified xsi:type="dcterms:W3CDTF">2016-01-09T21:48:29Z</dcterms:modified>
</cp:coreProperties>
</file>