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nnual Revenue and O&amp;M Cost 100 k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EPC: Annual Revenue and O&amp;M Cost 100 kW.png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lectricity Cost Comparison 1,000kWp_15.0_15y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GSA: Electricity Cost Comparison 1,000kWp_15.0_15yr.png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lectricity Cost Comparison 100kWp_15.0_15y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GSA: Electricity Cost Comparison 100kWp_15.0_15yr.png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lectricity Cost Comparison 500kWp_15.0_15y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GSA: Electricity Cost Comparison 500kWp_15.0_15yr.png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able image 1,000 kWp 15.0_15 y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528485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GSA: Table image 1,000 kWp 15.0_15 yr.png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able image 100 kWp 15.0_15 y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528485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GSA: Table image 100 kWp 15.0_15 yr.png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able image 500 kWp 15.0_15 y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528485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GSA: Table image 500 kWp 15.0_15 yr.png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