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nnual Revenue and O&amp;M Cost 100 k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EPC: Annual Revenue and O&amp;M Cost 100 kW.png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lectricity Cost Comparison 1,000kWp_15.0_15y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GSA: Electricity Cost Comparison 1,000kWp_15.0_15yr.png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lectricity Cost Comparison 100kWp_15.0_15y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GSA: Electricity Cost Comparison 100kWp_15.0_15yr.png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lectricity Cost Comparison 500kWp_15.0_15y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096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GSA: Electricity Cost Comparison 500kWp_15.0_15yr.png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able image 1,000 kWp 15.0_15 y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528485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GSA: Table image 1,000 kWp 15.0_15 yr.png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able image 100 kWp 15.0_15 y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528485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GSA: Table image 100 kWp 15.0_15 yr.png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able image 500 kWp 15.0_15 y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528485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GSA: Table image 500 kWp 15.0_15 yr.png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nnual Revenue and O&amp;M Cost 1000 k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EPC: Annual Revenue and O&amp;M Cost 1000 kW.png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nnual Revenue and O&amp;M Cost 500 k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EPC: Annual Revenue and O&amp;M Cost 500 kW.png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umulative Cash Flow 100 k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EPC: Cumulative Cash Flow 100 kW.png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umulative Cash Flow 1000 k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EPC: Cumulative Cash Flow 1000 kW.png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umulative Cash Flow 500 k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7620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EPC: Cumulative Cash Flow 500 kW.png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conomic Indicators for Solar PV Project 100 k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858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EPC: Economic Indicators for Solar PV Project 100 kW.png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conomic Indicators for Solar PV Project 1000 k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858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EPC: Economic Indicators for Solar PV Project 1000 kW.png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Economic Indicators for Solar PV Project 500 k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858000" cy="457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5486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600"/>
            </a:pPr>
            <a:r>
              <a:t>Image from EPC: Economic Indicators for Solar PV Project 500 kW.png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