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nual_revenue_350k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EPC: anual_revenue_350kW.png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nual_revenue_550k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EPC: anual_revenue_550kW.png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umulative_cashflow_350k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EPC: cumulative_cashflow_350kW.png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umulative_cashflow_550k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EPC: cumulative_cashflow_550kW.png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conomic_indicators_350k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858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EPC: economic_indicators_350kW.png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conomic_indicators_550k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858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EPC: economic_indicators_550kW.png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lectricity_cost_comparison_15y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GSA: electricity_cost_comparison_15yr.png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able_image_15y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713202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GSA: table_image_15yr.png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