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JuNiGon/Padr-o_de_projeto_iterator/tree/main/SemIteratorExemplo2" TargetMode="External" Type="http://schemas.openxmlformats.org/officeDocument/2006/relationships/hyperlink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refactoring.guru/pt-br/design-patterns/iterator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74194" y="242322"/>
            <a:ext cx="13739612" cy="10044678"/>
          </a:xfrm>
          <a:custGeom>
            <a:avLst/>
            <a:gdLst/>
            <a:ahLst/>
            <a:cxnLst/>
            <a:rect r="r" b="b" t="t" l="l"/>
            <a:pathLst>
              <a:path h="10044678" w="13739612">
                <a:moveTo>
                  <a:pt x="0" y="0"/>
                </a:moveTo>
                <a:lnTo>
                  <a:pt x="13739612" y="0"/>
                </a:lnTo>
                <a:lnTo>
                  <a:pt x="13739612" y="10044678"/>
                </a:lnTo>
                <a:lnTo>
                  <a:pt x="0" y="10044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8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9234" y="4578057"/>
            <a:ext cx="14588586" cy="100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000000"/>
                </a:solidFill>
                <a:latin typeface="Open Sans Bold"/>
              </a:rPr>
              <a:t>                               ITERATOR                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26596" y="6965152"/>
            <a:ext cx="53273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Júlia Gonçalves dos Santos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28441" y="8264806"/>
            <a:ext cx="121236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https://github.com/JuNiGon/Padr-o_de_projeto_iterator.git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50821"/>
            <a:ext cx="7003803" cy="7367952"/>
          </a:xfrm>
          <a:custGeom>
            <a:avLst/>
            <a:gdLst/>
            <a:ahLst/>
            <a:cxnLst/>
            <a:rect r="r" b="b" t="t" l="l"/>
            <a:pathLst>
              <a:path h="7367952" w="7003803">
                <a:moveTo>
                  <a:pt x="0" y="0"/>
                </a:moveTo>
                <a:lnTo>
                  <a:pt x="7003803" y="0"/>
                </a:lnTo>
                <a:lnTo>
                  <a:pt x="7003803" y="7367952"/>
                </a:lnTo>
                <a:lnTo>
                  <a:pt x="0" y="736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1153295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Exemplo (iteratorpattern)</a:t>
            </a:r>
            <a:r>
              <a:rPr lang="en-US" sz="5199">
                <a:solidFill>
                  <a:srgbClr val="000000"/>
                </a:solidFill>
                <a:latin typeface="Open Sans Bold"/>
              </a:rPr>
              <a:t> em java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07810" y="3411002"/>
            <a:ext cx="980766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ConcreteIterator implementa a interface Iterator.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Mantém uma referência aos elementos da coleção e rastreia a posição atual durante a iteração.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Método hasNext(): verifica se há um próximo elemento.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Método Next(): retorna o próximo elemento.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559464"/>
            <a:ext cx="7468801" cy="4650624"/>
          </a:xfrm>
          <a:custGeom>
            <a:avLst/>
            <a:gdLst/>
            <a:ahLst/>
            <a:cxnLst/>
            <a:rect r="r" b="b" t="t" l="l"/>
            <a:pathLst>
              <a:path h="4650624" w="7468801">
                <a:moveTo>
                  <a:pt x="0" y="0"/>
                </a:moveTo>
                <a:lnTo>
                  <a:pt x="7468801" y="0"/>
                </a:lnTo>
                <a:lnTo>
                  <a:pt x="7468801" y="4650624"/>
                </a:lnTo>
                <a:lnTo>
                  <a:pt x="0" y="46506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114953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Exemplo (iteratorpattern)</a:t>
            </a:r>
            <a:r>
              <a:rPr lang="en-US" sz="5199">
                <a:solidFill>
                  <a:srgbClr val="000000"/>
                </a:solidFill>
                <a:latin typeface="Open Sans Bold"/>
              </a:rPr>
              <a:t> em java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04552" y="2492789"/>
            <a:ext cx="904027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ConcreteAggregate implementa a interface Aggregate.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Possui uma referência aos elementos da coleção e implementa o método createIterator().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cria e retorna um novo objeto ConcreteIterator para percorrer os elementos da coleção.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62964"/>
            <a:ext cx="8488129" cy="4560971"/>
          </a:xfrm>
          <a:custGeom>
            <a:avLst/>
            <a:gdLst/>
            <a:ahLst/>
            <a:cxnLst/>
            <a:rect r="r" b="b" t="t" l="l"/>
            <a:pathLst>
              <a:path h="4560971" w="8488129">
                <a:moveTo>
                  <a:pt x="0" y="0"/>
                </a:moveTo>
                <a:lnTo>
                  <a:pt x="8488129" y="0"/>
                </a:lnTo>
                <a:lnTo>
                  <a:pt x="8488129" y="4560971"/>
                </a:lnTo>
                <a:lnTo>
                  <a:pt x="0" y="4560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114516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Exemplo (iteratorpattern)</a:t>
            </a:r>
            <a:r>
              <a:rPr lang="en-US" sz="5199">
                <a:solidFill>
                  <a:srgbClr val="000000"/>
                </a:solidFill>
                <a:latin typeface="Open Sans Bold"/>
              </a:rPr>
              <a:t> em java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72988" y="2243020"/>
            <a:ext cx="8242487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Um array de elementos (strings "A", "B", "C", "D") é criado.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Um objeto ConcreteAggregate é instanciado passando esses elementos.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CreateIterator() obtém um iterador.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Os elementos são percorridos utilizando a condição hasNext() e imprimindo cada elemento com next().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483901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Aplicabilidade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62810"/>
            <a:ext cx="162306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Quando a coleção tiver uma estrutura de dados complexa e pretende ocultar a complexidade dela de seus clientes.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Reduzir a duplicação de código de travessia em sua aplicação.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Aplicar coleção em paralelo.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Torna o código mais limpo e fácil de entender, pois o cliente não precisa se preocupar com a implementação específica da iteração.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134113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Sem iterator x Com iterator  (exemplo 2)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76120"/>
            <a:ext cx="1623060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Sem iterator: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hlinkClick r:id="rId3" tooltip="https://github.com/JuNiGon/Padr-o_de_projeto_iterator/tree/main/SemIteratorExemplo2"/>
              </a:rPr>
              <a:t>https://github.com/JuNiGon/Padr-o_de_projeto_iterator/tree/main/ComIteratorExemplo2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Com iterator: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https://github.com/JuNiGon/Padr-o_de_projeto_iterator/tree/main/ComIteratorExemplo2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98342"/>
            <a:ext cx="94706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Sem iterator x Com iterator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37630"/>
            <a:ext cx="16230600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Encapsulamento: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A iteração está encapsulada dentro da classe CarrinhoDeComprasComIterator. O cliente que usa a classe  não precisa se preocupar com os detalhes de como armazenamento ou como a iteração é realizada.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Flexibilidade: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Permite que a implementação interna da iteração seja alterada sem afetar o código do cliente, mantendo a interface externa inalterada.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Semi-Bold"/>
              </a:rPr>
              <a:t>Padronização da Interface de Iteração: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Padroniza a interface de iteração.O código do cliente utilize um conjunto consistente de métodos (</a:t>
            </a:r>
            <a:r>
              <a:rPr lang="en-US" sz="3399">
                <a:solidFill>
                  <a:srgbClr val="000000"/>
                </a:solidFill>
                <a:latin typeface="Open Sans Semi-Bold"/>
              </a:rPr>
              <a:t>hasNext()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3399">
                <a:solidFill>
                  <a:srgbClr val="000000"/>
                </a:solidFill>
                <a:latin typeface="Open Sans Semi-Bold"/>
              </a:rPr>
              <a:t>next()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). Isso melhora a consistência e a legibilidade do código do cliente.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390871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Referências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00580"/>
            <a:ext cx="1623060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https://imasters.com.br/desenvolvimento/arquitetura-e-desenvolvimento-de-software-parte-15-iterator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hlinkClick r:id="rId3" tooltip="https://refactoring.guru/pt-br/design-patterns/iterator"/>
              </a:rPr>
              <a:t>https://refactoring.guru/pt-br/design-patterns/iterator/php/example#example-0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https://www.devmedia.com.br/padrao-de-projeto-iterator-em-java-conceitos-funcionamento-e-aplicacao-pratica/28748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1889" y="933450"/>
            <a:ext cx="509075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Caracteristicas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2471" y="2509560"/>
            <a:ext cx="15230655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permite a você percorrer elementos de uma coleção sem expor as representações dele (lista, pilha, árvore, etc.)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padrão comportamental: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se preocupa com a forma como os objetos interagem e distribuem responsabilidades entre si, de modo a facilitar a comunicação eficiente e flexível.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Fornece uma maneira de acessar os elementos de um objeto sem expor sua estrutura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35781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Utilizações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2471" y="2509560"/>
            <a:ext cx="15230655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Bancos de Dados: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Acesso a bancos de dados implementam iteradores para percorrer os resultados de consultas.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Interfaces Gráficas: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Desenvolvimento de interfaces gráficas, como Swing (Java) ou UIKit (iOS),  é frequentemente utilizado para percorrer listas de elementos visuais.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Frameworks Web: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Em desenvolvimento web, muitos frameworks e bibliotecas JavaScript, como jQuery, fazem uso do padrão Iterator para percorrer conjuntos de elementos DOM(Document Object Model) 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347305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Vantagens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2471" y="2509560"/>
            <a:ext cx="15230655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Separação de responsabilidades: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 separa a lógica de iteração da estrutura da coleção, promovendo uma melhor modularidade e manutenção do código.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Suporte a iteração personalizada: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Permite que você implemente iterações personalizadas, como iteração reversa, filtragem de elementos, entre outros, sem modificar a coleção subjacente.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Flexibilidade: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Os clientes podem percorrer uma coleção de diferentes maneiras sem precisar conhecer os detalhes internos da coleção.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46266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Desvantagens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2471" y="2509560"/>
            <a:ext cx="15230655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Complexidade adicional: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é mais nítida em casos simples em que a iteração poderia ser direta.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Overhead de memória e desempenho: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Em alguns casos, a implementação de um Iterator pode aumentar o consumo de memória e ter um leve impacto no desempenho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Limitações em algumas linguagens: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Em linguagens que não oferecem suporte nativo a  implementação pode exigir mais esforço.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13919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Java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2471" y="2509560"/>
            <a:ext cx="15230655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Suporte: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fornece um suporte nativo para o iterator nas bibliotecas.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Mais comum: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coleções da API Java Collections Framework (JCF).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I</a:t>
            </a:r>
            <a:r>
              <a:rPr lang="en-US" sz="3399">
                <a:solidFill>
                  <a:srgbClr val="000000"/>
                </a:solidFill>
                <a:latin typeface="Open Sans Bold"/>
              </a:rPr>
              <a:t>nterface: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java.util.Iterator é a interface base para iteração nas coleções do JCF. Ela define métodos como hasNext() e next(), que são fundamentais para o padrão Iterator.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61627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Outras linguagens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2471" y="2509560"/>
            <a:ext cx="15230655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C# - LINQ em C#: 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A linguagem C# e a biblioteca LINQ (Language-Integrated Query) fazem uso extensivo do padrão Iterator.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Semi-Bold"/>
              </a:rPr>
              <a:t>Python - Iteradores em Python: 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o suporte ao padrão Iterator é  incorporado na própria linguagem. iter(iterable). next(iterator).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PHP: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o suporte ao padrão Iterator é incorporado na própria linguagem. ArrayIterator.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129" y="2600408"/>
            <a:ext cx="14816767" cy="5907508"/>
          </a:xfrm>
          <a:custGeom>
            <a:avLst/>
            <a:gdLst/>
            <a:ahLst/>
            <a:cxnLst/>
            <a:rect r="r" b="b" t="t" l="l"/>
            <a:pathLst>
              <a:path h="5907508" w="14816767">
                <a:moveTo>
                  <a:pt x="0" y="0"/>
                </a:moveTo>
                <a:lnTo>
                  <a:pt x="14816767" y="0"/>
                </a:lnTo>
                <a:lnTo>
                  <a:pt x="14816767" y="5907508"/>
                </a:lnTo>
                <a:lnTo>
                  <a:pt x="0" y="59075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72" t="-3159" r="0" b="-315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131576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Exemplo 2 de código em java: Estrutura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88017" y="2862814"/>
            <a:ext cx="347128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Aplica operações necessárias para percorrer.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49572" y="5487487"/>
            <a:ext cx="314817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implementa os algoritmos para percorrer e monitora.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62814"/>
            <a:ext cx="358786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Declara métodos para obter a informação.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93793" y="6644457"/>
            <a:ext cx="536496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retornam novas instâncias de uma classe iterator concreta em particular.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3125" y="8949637"/>
            <a:ext cx="1512349" cy="1138271"/>
          </a:xfrm>
          <a:custGeom>
            <a:avLst/>
            <a:gdLst/>
            <a:ahLst/>
            <a:cxnLst/>
            <a:rect r="r" b="b" t="t" l="l"/>
            <a:pathLst>
              <a:path h="1138271" w="1512349">
                <a:moveTo>
                  <a:pt x="0" y="0"/>
                </a:moveTo>
                <a:lnTo>
                  <a:pt x="1512350" y="0"/>
                </a:lnTo>
                <a:lnTo>
                  <a:pt x="1512350" y="1138271"/>
                </a:lnTo>
                <a:lnTo>
                  <a:pt x="0" y="113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678" t="-7012" r="-99800" b="-19379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715836"/>
            <a:ext cx="5962227" cy="5245361"/>
          </a:xfrm>
          <a:custGeom>
            <a:avLst/>
            <a:gdLst/>
            <a:ahLst/>
            <a:cxnLst/>
            <a:rect r="r" b="b" t="t" l="l"/>
            <a:pathLst>
              <a:path h="5245361" w="5962227">
                <a:moveTo>
                  <a:pt x="0" y="0"/>
                </a:moveTo>
                <a:lnTo>
                  <a:pt x="5962227" y="0"/>
                </a:lnTo>
                <a:lnTo>
                  <a:pt x="5962227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1153541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Exemplo (iteratorpattern)  em java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51635" y="2649161"/>
            <a:ext cx="980766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 Define a interface Iterator.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Método hasNext() para verificar elementos.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Next para obter o próximo elemento.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51635" y="5580582"/>
            <a:ext cx="980766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 Agregate define um método createIterator() que cria um objeto Iterator. Isso permite que o cliente obtenha um iterador para percorrer os elementos da coleção.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DAF9drUY2_s</dc:identifier>
  <dcterms:modified xsi:type="dcterms:W3CDTF">2011-08-01T06:04:30Z</dcterms:modified>
  <cp:revision>1</cp:revision>
  <dc:title>ITERATOR</dc:title>
</cp:coreProperties>
</file>