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1F1F1"/>
    <a:srgbClr val="CC66FF"/>
    <a:srgbClr val="A6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6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8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42151" y="982987"/>
            <a:ext cx="234909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5967"/>
              </p:ext>
            </p:extLst>
          </p:nvPr>
        </p:nvGraphicFramePr>
        <p:xfrm>
          <a:off x="9761891" y="1254668"/>
          <a:ext cx="2329350" cy="40073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36468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892882">
                  <a:extLst>
                    <a:ext uri="{9D8B030D-6E8A-4147-A177-3AD203B41FA5}">
                      <a16:colId xmlns:a16="http://schemas.microsoft.com/office/drawing/2014/main" val="179858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64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53678"/>
                  </a:ext>
                </a:extLst>
              </a:tr>
              <a:tr h="64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7801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32550"/>
                  </a:ext>
                </a:extLst>
              </a:tr>
              <a:tr h="650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8062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20581" y="1070940"/>
            <a:ext cx="1895889" cy="1039635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71505" y="420666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26848" y="1891779"/>
            <a:ext cx="115542" cy="11554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02079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사다리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올라갈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철창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스위치를 눌러 떨어뜨리면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철창 사이에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몬스터를 가둘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캐릭터를 향해 달려들어 공격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19443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(06/00)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21258" y="1165904"/>
            <a:ext cx="415645" cy="3143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벽문</a:t>
            </a:r>
            <a:r>
              <a:rPr lang="en-US" altLang="ko-KR" dirty="0"/>
              <a:t> (</a:t>
            </a:r>
            <a:r>
              <a:rPr lang="ko-KR" altLang="en-US" dirty="0"/>
              <a:t>상하 개폐형</a:t>
            </a:r>
            <a:r>
              <a:rPr lang="en-US" altLang="ko-KR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85950" y="1165904"/>
            <a:ext cx="7685889" cy="790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5716" y="3284258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3" y="4315761"/>
            <a:ext cx="9452626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878799" y="1165856"/>
            <a:ext cx="966727" cy="3149883"/>
            <a:chOff x="1896893" y="1159116"/>
            <a:chExt cx="966727" cy="3149883"/>
          </a:xfrm>
        </p:grpSpPr>
        <p:sp>
          <p:nvSpPr>
            <p:cNvPr id="4" name="직사각형 3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13697" y="1926945"/>
            <a:ext cx="3158143" cy="616047"/>
            <a:chOff x="6413697" y="1926945"/>
            <a:chExt cx="3158143" cy="966727"/>
          </a:xfrm>
        </p:grpSpPr>
        <p:sp>
          <p:nvSpPr>
            <p:cNvPr id="46" name="직사각형 45"/>
            <p:cNvSpPr/>
            <p:nvPr/>
          </p:nvSpPr>
          <p:spPr>
            <a:xfrm rot="5400000">
              <a:off x="7909349" y="439553"/>
              <a:ext cx="175097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909350" y="1231183"/>
              <a:ext cx="175097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8803185" y="2315565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5400000">
              <a:off x="8419271" y="232458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8025510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7631774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7240626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5400000">
              <a:off x="6816455" y="231168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6426837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6028958" y="233185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원통형 58"/>
          <p:cNvSpPr/>
          <p:nvPr/>
        </p:nvSpPr>
        <p:spPr>
          <a:xfrm>
            <a:off x="8294037" y="2537566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60" name="화살표: 아래쪽 59"/>
          <p:cNvSpPr/>
          <p:nvPr/>
        </p:nvSpPr>
        <p:spPr>
          <a:xfrm rot="5400000">
            <a:off x="8025922" y="3484756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648324" y="1155406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201233" y="174057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023425" y="255193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33437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11989"/>
              </p:ext>
            </p:extLst>
          </p:nvPr>
        </p:nvGraphicFramePr>
        <p:xfrm>
          <a:off x="9752021" y="1159117"/>
          <a:ext cx="2339219" cy="1158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밑으로 떨어뜨리면 스위치 작동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스위치가 정상적으로 작동하면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떨어짐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7892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76275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(07/00)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10922" y="3285443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</a:t>
            </a:r>
            <a:r>
              <a:rPr lang="ko-KR" altLang="en-US" sz="1050" b="1" dirty="0"/>
              <a:t> 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2" y="4315718"/>
            <a:ext cx="5693043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3374" y="4315718"/>
            <a:ext cx="966727" cy="2167289"/>
            <a:chOff x="1896893" y="1159116"/>
            <a:chExt cx="966727" cy="3149883"/>
          </a:xfrm>
        </p:grpSpPr>
        <p:sp>
          <p:nvSpPr>
            <p:cNvPr id="4" name="직사각형 3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원통형 58"/>
          <p:cNvSpPr/>
          <p:nvPr/>
        </p:nvSpPr>
        <p:spPr>
          <a:xfrm>
            <a:off x="3198855" y="5540630"/>
            <a:ext cx="979612" cy="94237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357984" y="4897568"/>
            <a:ext cx="3158142" cy="616318"/>
            <a:chOff x="2654113" y="4897568"/>
            <a:chExt cx="3158142" cy="616318"/>
          </a:xfrm>
        </p:grpSpPr>
        <p:sp>
          <p:nvSpPr>
            <p:cNvPr id="46" name="직사각형 45"/>
            <p:cNvSpPr/>
            <p:nvPr/>
          </p:nvSpPr>
          <p:spPr>
            <a:xfrm rot="5400000">
              <a:off x="4181522" y="3378553"/>
              <a:ext cx="111581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4181523" y="3883019"/>
              <a:ext cx="111581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5119579" y="5125133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5400000">
              <a:off x="4762992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4399436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4004806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3604037" y="5117518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5400000">
              <a:off x="3198094" y="5111647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2798363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2440034" y="5124635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5424153" y="5128358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93942" y="6307096"/>
            <a:ext cx="1589437" cy="504090"/>
            <a:chOff x="2922561" y="5517009"/>
            <a:chExt cx="1589437" cy="504090"/>
          </a:xfrm>
        </p:grpSpPr>
        <p:sp>
          <p:nvSpPr>
            <p:cNvPr id="60" name="화살표: 아래쪽 59"/>
            <p:cNvSpPr/>
            <p:nvPr/>
          </p:nvSpPr>
          <p:spPr>
            <a:xfrm rot="5400000">
              <a:off x="3251461" y="5188109"/>
              <a:ext cx="484632" cy="1142432"/>
            </a:xfrm>
            <a:prstGeom prst="downArrow">
              <a:avLst>
                <a:gd name="adj1" fmla="val 29491"/>
                <a:gd name="adj2" fmla="val 88966"/>
              </a:avLst>
            </a:prstGeom>
            <a:solidFill>
              <a:srgbClr val="FF0000"/>
            </a:solidFill>
            <a:ln w="349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아래쪽 44"/>
            <p:cNvSpPr/>
            <p:nvPr/>
          </p:nvSpPr>
          <p:spPr>
            <a:xfrm rot="16200000">
              <a:off x="3698466" y="5207567"/>
              <a:ext cx="484632" cy="1142432"/>
            </a:xfrm>
            <a:prstGeom prst="downArrow">
              <a:avLst>
                <a:gd name="adj1" fmla="val 29491"/>
                <a:gd name="adj2" fmla="val 88966"/>
              </a:avLst>
            </a:prstGeom>
            <a:solidFill>
              <a:srgbClr val="FF0000"/>
            </a:solidFill>
            <a:ln w="349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974036" y="2526517"/>
            <a:ext cx="1198325" cy="1771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/>
              <a:t>캐릭터 </a:t>
            </a:r>
            <a:r>
              <a:rPr lang="en-US" altLang="ko-KR" sz="1050" b="1" dirty="0"/>
              <a:t>2</a:t>
            </a:r>
          </a:p>
          <a:p>
            <a:pPr algn="ctr"/>
            <a:endParaRPr lang="en-US" altLang="ko-KR" sz="1050" b="1" dirty="0"/>
          </a:p>
          <a:p>
            <a:pPr algn="ctr"/>
            <a:r>
              <a:rPr lang="en-US" altLang="ko-KR" sz="1050" b="1" dirty="0"/>
              <a:t>(Strong)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4181745" y="3530107"/>
            <a:ext cx="998392" cy="785475"/>
            <a:chOff x="3856501" y="1957335"/>
            <a:chExt cx="998392" cy="785475"/>
          </a:xfrm>
        </p:grpSpPr>
        <p:sp>
          <p:nvSpPr>
            <p:cNvPr id="62" name="액자 61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135322" y="621492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화살표: 아래쪽 72"/>
          <p:cNvSpPr/>
          <p:nvPr/>
        </p:nvSpPr>
        <p:spPr>
          <a:xfrm rot="21600000">
            <a:off x="5366377" y="4864087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172847" y="474817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54155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83720"/>
              </p:ext>
            </p:extLst>
          </p:nvPr>
        </p:nvGraphicFramePr>
        <p:xfrm>
          <a:off x="9752021" y="1159117"/>
          <a:ext cx="2339219" cy="13654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스위치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위에서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떨어뜨리면 옆 철창이 떨어짐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 작동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 벽 상승 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498779"/>
            <a:ext cx="9451258" cy="971144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581" y="5293232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87680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(08/00)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998321" y="394454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0419" y="1158509"/>
            <a:ext cx="1975081" cy="790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80562" y="2487518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3" y="4322440"/>
            <a:ext cx="3758217" cy="970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19210" y="1949170"/>
            <a:ext cx="1201921" cy="2416182"/>
            <a:chOff x="119210" y="1949170"/>
            <a:chExt cx="1201921" cy="2416182"/>
          </a:xfrm>
        </p:grpSpPr>
        <p:sp>
          <p:nvSpPr>
            <p:cNvPr id="46" name="직사각형 45"/>
            <p:cNvSpPr/>
            <p:nvPr/>
          </p:nvSpPr>
          <p:spPr>
            <a:xfrm rot="16200000">
              <a:off x="653206" y="1919950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16200000">
              <a:off x="653205" y="1415484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16200000">
              <a:off x="-750599" y="3090879"/>
              <a:ext cx="2386299" cy="162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-360981" y="3074438"/>
              <a:ext cx="2386300" cy="162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16200000">
              <a:off x="56144" y="3058779"/>
              <a:ext cx="2356200" cy="1710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16200000">
              <a:off x="662424" y="2231289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6200000">
              <a:off x="653206" y="2558325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 rot="16200000">
              <a:off x="653205" y="2888246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6200000">
              <a:off x="652897" y="3196201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16200000">
              <a:off x="652896" y="3526123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67752" y="3518596"/>
            <a:ext cx="998392" cy="785475"/>
            <a:chOff x="3856501" y="1957335"/>
            <a:chExt cx="998392" cy="785475"/>
          </a:xfrm>
        </p:grpSpPr>
        <p:sp>
          <p:nvSpPr>
            <p:cNvPr id="63" name="액자 62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098227" y="4313094"/>
            <a:ext cx="1781929" cy="18386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 범위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877429" y="3114675"/>
            <a:ext cx="4904621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243286" y="2126917"/>
            <a:ext cx="802432" cy="795042"/>
          </a:xfrm>
          <a:prstGeom prst="rect">
            <a:avLst/>
          </a:prstGeom>
          <a:solidFill>
            <a:srgbClr val="99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343508" y="2223444"/>
            <a:ext cx="601987" cy="601987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도르래</a:t>
            </a:r>
          </a:p>
        </p:txBody>
      </p:sp>
      <p:cxnSp>
        <p:nvCxnSpPr>
          <p:cNvPr id="71" name="직선 연결선 70"/>
          <p:cNvCxnSpPr>
            <a:cxnSpLocks/>
          </p:cNvCxnSpPr>
          <p:nvPr/>
        </p:nvCxnSpPr>
        <p:spPr>
          <a:xfrm>
            <a:off x="8797236" y="1158509"/>
            <a:ext cx="0" cy="41343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8797236" y="5292811"/>
            <a:ext cx="7812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821377" y="4858466"/>
            <a:ext cx="732947" cy="403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76" name="타원 75"/>
          <p:cNvSpPr/>
          <p:nvPr/>
        </p:nvSpPr>
        <p:spPr>
          <a:xfrm>
            <a:off x="5001570" y="194916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7" name="화살표: 아래쪽 76"/>
          <p:cNvSpPr/>
          <p:nvPr/>
        </p:nvSpPr>
        <p:spPr>
          <a:xfrm rot="10800000">
            <a:off x="8651065" y="3957614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1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75525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35269"/>
              </p:ext>
            </p:extLst>
          </p:nvPr>
        </p:nvGraphicFramePr>
        <p:xfrm>
          <a:off x="9752021" y="1159117"/>
          <a:ext cx="2339219" cy="5791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출구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1564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(09/00)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19212" y="2076731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119213" y="3107884"/>
            <a:ext cx="1968004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0581" y="5498779"/>
            <a:ext cx="9451258" cy="971144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20581" y="5293232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2087217" y="1159117"/>
            <a:ext cx="1797692" cy="2359336"/>
            <a:chOff x="3450595" y="1159116"/>
            <a:chExt cx="1797692" cy="1590072"/>
          </a:xfrm>
        </p:grpSpPr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3465844" y="1159157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cxnSpLocks/>
            </p:cNvCxnSpPr>
            <p:nvPr/>
          </p:nvCxnSpPr>
          <p:spPr>
            <a:xfrm flipH="1">
              <a:off x="5233036" y="1159116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flipH="1">
              <a:off x="3450595" y="2749147"/>
              <a:ext cx="179769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2128879" y="3108265"/>
            <a:ext cx="1726897" cy="403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896071" y="3113126"/>
            <a:ext cx="5675768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199453" y="1449956"/>
            <a:ext cx="137238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76" name="직사각형 75"/>
          <p:cNvSpPr/>
          <p:nvPr/>
        </p:nvSpPr>
        <p:spPr>
          <a:xfrm>
            <a:off x="8199450" y="1347934"/>
            <a:ext cx="13723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962191" y="136061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9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93148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(10/00)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120580" y="1461569"/>
            <a:ext cx="155410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61993" y="2077949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0580" y="1340360"/>
            <a:ext cx="155410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9212" y="3113126"/>
            <a:ext cx="5675768" cy="1781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581" y="4894865"/>
            <a:ext cx="5674399" cy="19872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201025" y="2162175"/>
            <a:ext cx="1370814" cy="1366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01025" y="1159116"/>
            <a:ext cx="1370814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77635" y="1165495"/>
            <a:ext cx="651223" cy="5310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828253" y="3132308"/>
            <a:ext cx="966727" cy="3337615"/>
            <a:chOff x="1896893" y="1159116"/>
            <a:chExt cx="966727" cy="3149883"/>
          </a:xfrm>
        </p:grpSpPr>
        <p:sp>
          <p:nvSpPr>
            <p:cNvPr id="47" name="직사각형 46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107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1468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(11/00)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119212" y="1160626"/>
            <a:ext cx="5675768" cy="1781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01025" y="1159116"/>
            <a:ext cx="1370814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77635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444421" y="3845565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68" name="원통형 67"/>
          <p:cNvSpPr/>
          <p:nvPr/>
        </p:nvSpPr>
        <p:spPr>
          <a:xfrm>
            <a:off x="211600" y="3142759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69" name="화살표: 아래쪽 68"/>
          <p:cNvSpPr/>
          <p:nvPr/>
        </p:nvSpPr>
        <p:spPr>
          <a:xfrm rot="16200000">
            <a:off x="528394" y="4128608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형 69"/>
          <p:cNvSpPr/>
          <p:nvPr/>
        </p:nvSpPr>
        <p:spPr>
          <a:xfrm>
            <a:off x="6712708" y="1160626"/>
            <a:ext cx="979612" cy="111420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71" name="화살표: 아래쪽 70"/>
          <p:cNvSpPr/>
          <p:nvPr/>
        </p:nvSpPr>
        <p:spPr>
          <a:xfrm rot="21600000">
            <a:off x="7692320" y="1480279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9451258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19212" y="2941756"/>
            <a:ext cx="5789470" cy="16403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155538" y="2296246"/>
            <a:ext cx="415984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967754" y="1153007"/>
            <a:ext cx="966727" cy="3337615"/>
            <a:chOff x="1896893" y="1159116"/>
            <a:chExt cx="966727" cy="3149883"/>
          </a:xfrm>
        </p:grpSpPr>
        <p:sp>
          <p:nvSpPr>
            <p:cNvPr id="47" name="직사각형 46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071047" y="3843735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1 </a:t>
            </a:r>
            <a:r>
              <a:rPr lang="ko-KR" altLang="en-US" sz="1100" b="1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307195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25793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464817" y="1166134"/>
            <a:ext cx="1764930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19212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181412" y="3855122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9451258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39486" y="2296246"/>
            <a:ext cx="5479761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5" name="원통형 34"/>
          <p:cNvSpPr/>
          <p:nvPr/>
        </p:nvSpPr>
        <p:spPr>
          <a:xfrm>
            <a:off x="886322" y="3093915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36" name="화살표: 아래쪽 35"/>
          <p:cNvSpPr/>
          <p:nvPr/>
        </p:nvSpPr>
        <p:spPr>
          <a:xfrm rot="16200000">
            <a:off x="1203116" y="4079764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920616" y="1164496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438117" y="2298569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11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9" name="직사각형 58"/>
          <p:cNvSpPr/>
          <p:nvPr/>
        </p:nvSpPr>
        <p:spPr>
          <a:xfrm>
            <a:off x="119212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88856" y="3838057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8811566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8811566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971160" y="2296246"/>
            <a:ext cx="5948087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5" name="원통형 34"/>
          <p:cNvSpPr/>
          <p:nvPr/>
        </p:nvSpPr>
        <p:spPr>
          <a:xfrm>
            <a:off x="4359514" y="3119922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36" name="화살표: 아래쪽 35"/>
          <p:cNvSpPr/>
          <p:nvPr/>
        </p:nvSpPr>
        <p:spPr>
          <a:xfrm rot="5400000">
            <a:off x="4508685" y="4096537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5526439" y="2304432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69791" y="2110609"/>
            <a:ext cx="984350" cy="187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74082" y="3331029"/>
            <a:ext cx="994420" cy="1557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100" b="1" dirty="0"/>
              <a:t>3 </a:t>
            </a:r>
            <a:r>
              <a:rPr lang="ko-KR" altLang="en-US" sz="1100" b="1" dirty="0"/>
              <a:t>캐릭터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방벽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8920616" y="2304431"/>
            <a:ext cx="651223" cy="4165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932147" y="1119933"/>
            <a:ext cx="652592" cy="1176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dirty="0" err="1"/>
              <a:t>벽문</a:t>
            </a:r>
            <a:r>
              <a:rPr lang="en-US" altLang="ko-KR" sz="1200" dirty="0"/>
              <a:t> (</a:t>
            </a:r>
            <a:r>
              <a:rPr lang="ko-KR" altLang="en-US" sz="1200" dirty="0"/>
              <a:t>상하 개폐형</a:t>
            </a:r>
            <a:r>
              <a:rPr lang="en-US" altLang="ko-KR" sz="1200" dirty="0"/>
              <a:t>)</a:t>
            </a:r>
          </a:p>
        </p:txBody>
      </p:sp>
      <p:sp>
        <p:nvSpPr>
          <p:cNvPr id="46" name="화살표: 아래쪽 45"/>
          <p:cNvSpPr/>
          <p:nvPr/>
        </p:nvSpPr>
        <p:spPr>
          <a:xfrm rot="10800000">
            <a:off x="8557164" y="1193039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832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9" name="직사각형 58"/>
          <p:cNvSpPr/>
          <p:nvPr/>
        </p:nvSpPr>
        <p:spPr>
          <a:xfrm>
            <a:off x="119212" y="2304432"/>
            <a:ext cx="651223" cy="4171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02202" y="1168150"/>
            <a:ext cx="2619041" cy="2569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920616" y="1164496"/>
            <a:ext cx="651223" cy="5311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76403" y="1126740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69791" y="2110609"/>
            <a:ext cx="984350" cy="187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6784" y="1141742"/>
            <a:ext cx="652592" cy="117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벽문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상하 개폐형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94201" y="1290452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840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Chapter 01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 01~03 – Tutorial Stage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5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6546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(01/00)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9198282"/>
              </p:ext>
            </p:extLst>
          </p:nvPr>
        </p:nvGraphicFramePr>
        <p:xfrm>
          <a:off x="9760521" y="1119931"/>
          <a:ext cx="2330720" cy="42266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8053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2667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게임 스타트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등장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 닫힘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조작키 알림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뛰기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조작키 알림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53678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통과 불가 벽 설정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78019"/>
                  </a:ext>
                </a:extLst>
              </a:tr>
              <a:tr h="947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간격 구분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인게임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GUI(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경계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GUI(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와 캐릭터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인게임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경계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32550"/>
                  </a:ext>
                </a:extLst>
              </a:tr>
              <a:tr h="63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방향키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모바일 구현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80620"/>
                  </a:ext>
                </a:extLst>
              </a:tr>
              <a:tr h="63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일시정지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507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82198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0580" y="3243350"/>
            <a:ext cx="155410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47069" y="3840527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0580" y="3122141"/>
            <a:ext cx="155410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673230" y="3324434"/>
            <a:ext cx="383008" cy="383067"/>
            <a:chOff x="2585333" y="3411309"/>
            <a:chExt cx="537312" cy="296192"/>
          </a:xfrm>
        </p:grpSpPr>
        <p:sp>
          <p:nvSpPr>
            <p:cNvPr id="26" name="직사각형 25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1890584" y="3317077"/>
            <a:ext cx="396770" cy="390424"/>
            <a:chOff x="2585333" y="3411309"/>
            <a:chExt cx="537312" cy="296192"/>
          </a:xfrm>
        </p:grpSpPr>
        <p:sp>
          <p:nvSpPr>
            <p:cNvPr id="30" name="직사각형 29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6200000">
            <a:off x="2282583" y="2929201"/>
            <a:ext cx="395417" cy="385877"/>
            <a:chOff x="2585333" y="3411309"/>
            <a:chExt cx="537312" cy="296192"/>
          </a:xfrm>
        </p:grpSpPr>
        <p:sp>
          <p:nvSpPr>
            <p:cNvPr id="33" name="직사각형 32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오른쪽 33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646246" y="4103076"/>
            <a:ext cx="4925593" cy="791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6" name="직사각형 35"/>
          <p:cNvSpPr/>
          <p:nvPr/>
        </p:nvSpPr>
        <p:spPr>
          <a:xfrm rot="20327222">
            <a:off x="4085964" y="3885877"/>
            <a:ext cx="1100824" cy="270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Space Bar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70068" y="1159117"/>
            <a:ext cx="1001770" cy="3735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9" name="타원 38"/>
          <p:cNvSpPr/>
          <p:nvPr/>
        </p:nvSpPr>
        <p:spPr>
          <a:xfrm>
            <a:off x="119212" y="290900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77477" y="2777374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19608" y="388900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619172" y="1200811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8064" y="488094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58" y="534653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91358" y="530206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7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74721"/>
              </p:ext>
            </p:extLst>
          </p:nvPr>
        </p:nvGraphicFramePr>
        <p:xfrm>
          <a:off x="9752021" y="1159117"/>
          <a:ext cx="2339219" cy="1487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영혼 이동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 캐릭터 변경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충돌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Disappear 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닫힘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Fade 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98488" y="3243350"/>
            <a:ext cx="156832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3220043" y="3048696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 </a:t>
            </a:r>
            <a:r>
              <a:rPr lang="ko-KR" altLang="en-US" sz="1050" b="1" dirty="0"/>
              <a:t>캐릭터</a:t>
            </a:r>
            <a:r>
              <a:rPr lang="en-US" altLang="ko-KR" sz="700" dirty="0"/>
              <a:t>(</a:t>
            </a:r>
            <a:r>
              <a:rPr lang="ko-KR" altLang="en-US" sz="700" dirty="0"/>
              <a:t>비활성화</a:t>
            </a:r>
            <a:r>
              <a:rPr lang="en-US" altLang="ko-KR" sz="800" dirty="0"/>
              <a:t>)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998488" y="3122141"/>
            <a:ext cx="156832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9212" y="4103076"/>
            <a:ext cx="4925593" cy="791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043034" y="1159117"/>
            <a:ext cx="1001770" cy="3735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199799" y="3834211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2 </a:t>
            </a:r>
            <a:r>
              <a:rPr lang="ko-KR" altLang="en-US" sz="1050" b="1" dirty="0"/>
              <a:t>캐릭터</a:t>
            </a:r>
            <a:r>
              <a:rPr lang="en-US" altLang="ko-KR" sz="700" dirty="0"/>
              <a:t>(</a:t>
            </a:r>
            <a:r>
              <a:rPr lang="ko-KR" altLang="en-US" sz="700" dirty="0"/>
              <a:t>활성화</a:t>
            </a:r>
            <a:r>
              <a:rPr lang="en-US" altLang="ko-KR" sz="700" dirty="0"/>
              <a:t>)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 rot="20327222">
            <a:off x="4564231" y="3343279"/>
            <a:ext cx="1100824" cy="44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Connect! (Click!)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6900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4326360" y="336278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62191" y="292712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9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54155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17517"/>
              </p:ext>
            </p:extLst>
          </p:nvPr>
        </p:nvGraphicFramePr>
        <p:xfrm>
          <a:off x="9749647" y="1166047"/>
          <a:ext cx="2349090" cy="35156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2134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27743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하강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57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 롤링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 구멍이 있는 문을 여는데 사용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5051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(Strong):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가벽이나 짐을 들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67255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(Strong)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이나 시스템 기능을 통해 옮길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뛰어 올라 올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7256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12826" y="3123446"/>
            <a:ext cx="2559012" cy="17714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34517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(03/00)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5503" y="3244655"/>
            <a:ext cx="157224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  <a:endParaRPr lang="en-US" altLang="ko-KR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115503" y="3123446"/>
            <a:ext cx="157224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9212" y="3834211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2267244" y="3719201"/>
            <a:ext cx="802432" cy="795042"/>
          </a:xfrm>
          <a:prstGeom prst="rect">
            <a:avLst/>
          </a:prstGeom>
          <a:solidFill>
            <a:srgbClr val="99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367466" y="3815728"/>
            <a:ext cx="601987" cy="601987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도르래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811962" y="3117110"/>
            <a:ext cx="1198325" cy="1771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/>
              <a:t>캐릭터 </a:t>
            </a:r>
            <a:r>
              <a:rPr lang="en-US" altLang="ko-KR" sz="1050" b="1" dirty="0"/>
              <a:t>2</a:t>
            </a:r>
          </a:p>
          <a:p>
            <a:pPr algn="ctr"/>
            <a:endParaRPr lang="en-US" altLang="ko-KR" sz="1050" b="1" dirty="0"/>
          </a:p>
          <a:p>
            <a:pPr algn="ctr"/>
            <a:r>
              <a:rPr lang="en-US" altLang="ko-KR" sz="1050" b="1" dirty="0"/>
              <a:t>(Strong)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450595" y="1159116"/>
            <a:ext cx="1797692" cy="1590072"/>
            <a:chOff x="3450595" y="1159116"/>
            <a:chExt cx="1797692" cy="1590072"/>
          </a:xfrm>
        </p:grpSpPr>
        <p:cxnSp>
          <p:nvCxnSpPr>
            <p:cNvPr id="36" name="직선 연결선 35"/>
            <p:cNvCxnSpPr>
              <a:cxnSpLocks/>
            </p:cNvCxnSpPr>
            <p:nvPr/>
          </p:nvCxnSpPr>
          <p:spPr>
            <a:xfrm flipH="1">
              <a:off x="3465844" y="1159157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/>
            </p:cNvCxnSpPr>
            <p:nvPr/>
          </p:nvCxnSpPr>
          <p:spPr>
            <a:xfrm flipH="1">
              <a:off x="5233036" y="1159116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/>
            </p:cNvCxnSpPr>
            <p:nvPr/>
          </p:nvCxnSpPr>
          <p:spPr>
            <a:xfrm flipH="1">
              <a:off x="3450595" y="2749147"/>
              <a:ext cx="179769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856501" y="1957335"/>
            <a:ext cx="998392" cy="785475"/>
            <a:chOff x="3856501" y="1957335"/>
            <a:chExt cx="998392" cy="785475"/>
          </a:xfrm>
        </p:grpSpPr>
        <p:sp>
          <p:nvSpPr>
            <p:cNvPr id="54" name="액자 53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 rot="20327222">
            <a:off x="2245107" y="3131501"/>
            <a:ext cx="1100824" cy="44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Rolling! (Click!)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88431" y="350828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23209" y="1159116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사각형: 둥근 모서리 66"/>
          <p:cNvSpPr/>
          <p:nvPr/>
        </p:nvSpPr>
        <p:spPr>
          <a:xfrm>
            <a:off x="3877372" y="3910014"/>
            <a:ext cx="914400" cy="451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열쇠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684157" y="3727664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00270" y="2994010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695056" y="177275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화살표: 아래쪽 70"/>
          <p:cNvSpPr/>
          <p:nvPr/>
        </p:nvSpPr>
        <p:spPr>
          <a:xfrm>
            <a:off x="3127200" y="1676792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29197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    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지점 통과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벽 무더기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열쇠 소지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출구 도달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하강하며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장벽 설치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열쇠구멍 자동문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열쇠 소지 시에만 열림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320075" y="3532735"/>
            <a:ext cx="8251763" cy="136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72358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(04/00)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991191" y="1891622"/>
            <a:ext cx="1580649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7991188" y="1789600"/>
            <a:ext cx="1580649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23377" y="2481178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12" name="원통형 11"/>
          <p:cNvSpPr/>
          <p:nvPr/>
        </p:nvSpPr>
        <p:spPr>
          <a:xfrm>
            <a:off x="1317537" y="1757385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14" name="화살표: 아래쪽 13"/>
          <p:cNvSpPr/>
          <p:nvPr/>
        </p:nvSpPr>
        <p:spPr>
          <a:xfrm>
            <a:off x="990065" y="1774947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25671" y="151404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7647" y="2693696"/>
            <a:ext cx="240438" cy="446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열쇠구멍</a:t>
            </a:r>
          </a:p>
        </p:txBody>
      </p:sp>
      <p:sp>
        <p:nvSpPr>
          <p:cNvPr id="38" name="화살표: 아래쪽 37"/>
          <p:cNvSpPr/>
          <p:nvPr/>
        </p:nvSpPr>
        <p:spPr>
          <a:xfrm>
            <a:off x="4478626" y="1705460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5234706" y="3213862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20287297">
            <a:off x="4957974" y="3127585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2022095">
            <a:off x="5123009" y="292286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5984489">
            <a:off x="5482140" y="3178597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936701">
            <a:off x="5421134" y="288831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5270217" y="261431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3796986">
            <a:off x="5039469" y="2679558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6566984">
            <a:off x="5543949" y="2658788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2040234">
            <a:off x="5794677" y="288340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5758863" y="3212616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20604986">
            <a:off x="5029989" y="2366967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919526">
            <a:off x="5496258" y="232399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>
            <a:off x="5242400" y="2145302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>
            <a:off x="5489834" y="198970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9187293">
            <a:off x="5003514" y="198265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6173414">
            <a:off x="5314225" y="184553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4436168">
            <a:off x="5052798" y="165541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16764067">
            <a:off x="5377316" y="1632713"/>
            <a:ext cx="333384" cy="3567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767865" y="156089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025799" y="245498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2936616" y="3422368"/>
            <a:ext cx="226337" cy="226337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원형: 비어 있음 65"/>
          <p:cNvSpPr/>
          <p:nvPr/>
        </p:nvSpPr>
        <p:spPr>
          <a:xfrm>
            <a:off x="10500109" y="1424558"/>
            <a:ext cx="154809" cy="161701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07542" y="4109411"/>
            <a:ext cx="998392" cy="785475"/>
            <a:chOff x="3856501" y="1957335"/>
            <a:chExt cx="998392" cy="785475"/>
          </a:xfrm>
        </p:grpSpPr>
        <p:sp>
          <p:nvSpPr>
            <p:cNvPr id="68" name="액자 67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35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69581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무게에 따라 작동하는 체중계형 스위치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=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 가동형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 전용 바닥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상하 개폐형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벽문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9213" y="4315761"/>
            <a:ext cx="9452626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70005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Stage 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(05/00)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974036" y="2526517"/>
            <a:ext cx="1198325" cy="1771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/>
              <a:t>캐릭터 </a:t>
            </a:r>
            <a:r>
              <a:rPr lang="en-US" altLang="ko-KR" sz="1050" b="1" dirty="0"/>
              <a:t>2</a:t>
            </a:r>
          </a:p>
          <a:p>
            <a:pPr algn="ctr"/>
            <a:endParaRPr lang="en-US" altLang="ko-KR" sz="1050" b="1" dirty="0"/>
          </a:p>
          <a:p>
            <a:pPr algn="ctr"/>
            <a:r>
              <a:rPr lang="en-US" altLang="ko-KR" sz="1050" b="1" dirty="0"/>
              <a:t>(Strong)</a:t>
            </a:r>
          </a:p>
        </p:txBody>
      </p:sp>
      <p:sp>
        <p:nvSpPr>
          <p:cNvPr id="33" name="타원 32"/>
          <p:cNvSpPr/>
          <p:nvPr/>
        </p:nvSpPr>
        <p:spPr>
          <a:xfrm>
            <a:off x="3495286" y="3869331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007" y="431571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892071" y="119064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54934" y="1165904"/>
            <a:ext cx="415645" cy="314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벽문</a:t>
            </a:r>
            <a:r>
              <a:rPr lang="en-US" altLang="ko-KR" dirty="0"/>
              <a:t> (</a:t>
            </a:r>
            <a:r>
              <a:rPr lang="ko-KR" altLang="en-US" dirty="0"/>
              <a:t>상하 개폐형</a:t>
            </a:r>
            <a:r>
              <a:rPr lang="en-US" altLang="ko-KR" dirty="0"/>
              <a:t>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7847" y="2646461"/>
            <a:ext cx="137238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  <a:endParaRPr lang="en-US" altLang="ko-KR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17844" y="2544439"/>
            <a:ext cx="13723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5893" y="3246739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</a:t>
            </a:r>
            <a:r>
              <a:rPr lang="ko-KR" altLang="en-US" sz="1050" b="1" dirty="0"/>
              <a:t> 캐릭터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3656170" y="4112856"/>
            <a:ext cx="2284052" cy="196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784072" y="3530264"/>
            <a:ext cx="998392" cy="785475"/>
            <a:chOff x="3856501" y="1957335"/>
            <a:chExt cx="998392" cy="785475"/>
          </a:xfrm>
        </p:grpSpPr>
        <p:sp>
          <p:nvSpPr>
            <p:cNvPr id="71" name="액자 70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658897" y="4309424"/>
            <a:ext cx="2284052" cy="19656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 범위</a:t>
            </a:r>
            <a:endParaRPr lang="ko-KR" altLang="en-US" dirty="0"/>
          </a:p>
        </p:txBody>
      </p:sp>
      <p:sp>
        <p:nvSpPr>
          <p:cNvPr id="74" name="화살표: 아래쪽 73"/>
          <p:cNvSpPr/>
          <p:nvPr/>
        </p:nvSpPr>
        <p:spPr>
          <a:xfrm rot="10800000">
            <a:off x="8733805" y="1814724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8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28599" y="885825"/>
            <a:ext cx="11806640" cy="1838183"/>
            <a:chOff x="23184" y="1456265"/>
            <a:chExt cx="13194534" cy="2054265"/>
          </a:xfrm>
        </p:grpSpPr>
        <p:grpSp>
          <p:nvGrpSpPr>
            <p:cNvPr id="24" name="그룹 23"/>
            <p:cNvGrpSpPr/>
            <p:nvPr/>
          </p:nvGrpSpPr>
          <p:grpSpPr>
            <a:xfrm>
              <a:off x="23184" y="1709184"/>
              <a:ext cx="7720033" cy="1790372"/>
              <a:chOff x="0" y="550148"/>
              <a:chExt cx="11016652" cy="2554899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0" y="558728"/>
                <a:ext cx="6702200" cy="2546319"/>
                <a:chOff x="0" y="1958008"/>
                <a:chExt cx="7560505" cy="287240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5" t="2189" r="723" b="2374"/>
                <a:stretch/>
              </p:blipFill>
              <p:spPr>
                <a:xfrm>
                  <a:off x="2452758" y="1958008"/>
                  <a:ext cx="5107747" cy="2872409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" t="2266" r="1147" b="2822"/>
                <a:stretch/>
              </p:blipFill>
              <p:spPr>
                <a:xfrm>
                  <a:off x="0" y="1958008"/>
                  <a:ext cx="5106505" cy="2872409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" t="1849" r="1373" b="3669"/>
              <a:stretch/>
            </p:blipFill>
            <p:spPr>
              <a:xfrm>
                <a:off x="6453277" y="550148"/>
                <a:ext cx="4563375" cy="2554899"/>
              </a:xfrm>
              <a:prstGeom prst="rect">
                <a:avLst/>
              </a:prstGeom>
            </p:spPr>
          </p:pic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" t="1934" r="1080" b="3652"/>
            <a:stretch/>
          </p:blipFill>
          <p:spPr>
            <a:xfrm>
              <a:off x="10007134" y="1456265"/>
              <a:ext cx="3210584" cy="180134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4" t="3365" r="1882" b="5255"/>
            <a:stretch/>
          </p:blipFill>
          <p:spPr>
            <a:xfrm>
              <a:off x="6891501" y="1709184"/>
              <a:ext cx="3225266" cy="1801346"/>
            </a:xfrm>
            <a:prstGeom prst="rect">
              <a:avLst/>
            </a:prstGeom>
          </p:spPr>
        </p:pic>
      </p:grpSp>
      <p:cxnSp>
        <p:nvCxnSpPr>
          <p:cNvPr id="27" name="직선 화살표 연결선 26"/>
          <p:cNvCxnSpPr/>
          <p:nvPr/>
        </p:nvCxnSpPr>
        <p:spPr>
          <a:xfrm>
            <a:off x="92291" y="3048000"/>
            <a:ext cx="40465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4294902" y="3048000"/>
            <a:ext cx="462049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9124160" y="3048000"/>
            <a:ext cx="277477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28599" y="3257550"/>
            <a:ext cx="3763249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01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29125" y="3257550"/>
            <a:ext cx="4400550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02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6951" y="3257550"/>
            <a:ext cx="2489187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03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2291" y="95250"/>
            <a:ext cx="4202611" cy="714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Chapter 01 </a:t>
            </a:r>
            <a:r>
              <a:rPr lang="ko-KR" altLang="en-US" b="1" dirty="0">
                <a:solidFill>
                  <a:schemeClr val="tx1"/>
                </a:solidFill>
              </a:rPr>
              <a:t>구간</a:t>
            </a:r>
          </a:p>
        </p:txBody>
      </p:sp>
    </p:spTree>
    <p:extLst>
      <p:ext uri="{BB962C8B-B14F-4D97-AF65-F5344CB8AC3E}">
        <p14:creationId xmlns:p14="http://schemas.microsoft.com/office/powerpoint/2010/main" val="104442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Chapter 02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 04~00 – Normal Stage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9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1053</Words>
  <Application>Microsoft Office PowerPoint</Application>
  <PresentationFormat>와이드스크린</PresentationFormat>
  <Paragraphs>504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constantine</dc:creator>
  <cp:lastModifiedBy>constantine</cp:lastModifiedBy>
  <cp:revision>32</cp:revision>
  <dcterms:created xsi:type="dcterms:W3CDTF">2016-12-09T17:40:46Z</dcterms:created>
  <dcterms:modified xsi:type="dcterms:W3CDTF">2016-12-10T04:33:57Z</dcterms:modified>
</cp:coreProperties>
</file>