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3" r:id="rId7"/>
    <p:sldId id="260" r:id="rId8"/>
    <p:sldId id="25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8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5E60-5A71-4361-B1E2-699BDB6C0AA0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7DF0A-D096-4ED6-8743-6BFB744FD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4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5E60-5A71-4361-B1E2-699BDB6C0AA0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7DF0A-D096-4ED6-8743-6BFB744FD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34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5E60-5A71-4361-B1E2-699BDB6C0AA0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7DF0A-D096-4ED6-8743-6BFB744FD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2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5E60-5A71-4361-B1E2-699BDB6C0AA0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7DF0A-D096-4ED6-8743-6BFB744FD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975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5E60-5A71-4361-B1E2-699BDB6C0AA0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7DF0A-D096-4ED6-8743-6BFB744FD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27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5E60-5A71-4361-B1E2-699BDB6C0AA0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7DF0A-D096-4ED6-8743-6BFB744FD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82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5E60-5A71-4361-B1E2-699BDB6C0AA0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7DF0A-D096-4ED6-8743-6BFB744FD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68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5E60-5A71-4361-B1E2-699BDB6C0AA0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7DF0A-D096-4ED6-8743-6BFB744FD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53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5E60-5A71-4361-B1E2-699BDB6C0AA0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7DF0A-D096-4ED6-8743-6BFB744FD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5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5E60-5A71-4361-B1E2-699BDB6C0AA0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7DF0A-D096-4ED6-8743-6BFB744FD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60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5E60-5A71-4361-B1E2-699BDB6C0AA0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7DF0A-D096-4ED6-8743-6BFB744FD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74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D5E60-5A71-4361-B1E2-699BDB6C0AA0}" type="datetimeFigureOut">
              <a:rPr lang="de-DE" smtClean="0"/>
              <a:t>06.12.2018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7DF0A-D096-4ED6-8743-6BFB744FD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59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327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4350" y="346075"/>
            <a:ext cx="10515600" cy="1325563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Topics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4350" y="1806575"/>
            <a:ext cx="4438650" cy="4351338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Was bedeutet </a:t>
            </a:r>
            <a:r>
              <a:rPr lang="de-DE" dirty="0" err="1" smtClean="0">
                <a:solidFill>
                  <a:schemeClr val="bg1"/>
                </a:solidFill>
              </a:rPr>
              <a:t>FinTech</a:t>
            </a:r>
            <a:r>
              <a:rPr lang="de-DE" dirty="0" smtClean="0">
                <a:solidFill>
                  <a:schemeClr val="bg1"/>
                </a:solidFill>
              </a:rPr>
              <a:t>?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Wie verändern </a:t>
            </a:r>
            <a:r>
              <a:rPr lang="de-DE" dirty="0" err="1" smtClean="0">
                <a:solidFill>
                  <a:schemeClr val="bg1"/>
                </a:solidFill>
              </a:rPr>
              <a:t>FinTechs</a:t>
            </a:r>
            <a:r>
              <a:rPr lang="de-DE" dirty="0" smtClean="0">
                <a:solidFill>
                  <a:schemeClr val="bg1"/>
                </a:solidFill>
              </a:rPr>
              <a:t> unseren Alltag?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Mit welchen </a:t>
            </a:r>
            <a:r>
              <a:rPr lang="de-DE" dirty="0" err="1" smtClean="0">
                <a:solidFill>
                  <a:schemeClr val="bg1"/>
                </a:solidFill>
              </a:rPr>
              <a:t>FinTechs</a:t>
            </a:r>
            <a:r>
              <a:rPr lang="de-DE" dirty="0" smtClean="0">
                <a:solidFill>
                  <a:schemeClr val="bg1"/>
                </a:solidFill>
              </a:rPr>
              <a:t> haben wir zu tun?</a:t>
            </a:r>
          </a:p>
        </p:txBody>
      </p:sp>
    </p:spTree>
    <p:extLst>
      <p:ext uri="{BB962C8B-B14F-4D97-AF65-F5344CB8AC3E}">
        <p14:creationId xmlns:p14="http://schemas.microsoft.com/office/powerpoint/2010/main" val="23377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327025"/>
            <a:ext cx="10515600" cy="1325563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Was bedeutet </a:t>
            </a:r>
            <a:r>
              <a:rPr lang="de-DE" dirty="0" err="1" smtClean="0">
                <a:solidFill>
                  <a:schemeClr val="bg1"/>
                </a:solidFill>
              </a:rPr>
              <a:t>FinTech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3400" y="1825625"/>
            <a:ext cx="4819650" cy="4351338"/>
          </a:xfrm>
        </p:spPr>
        <p:txBody>
          <a:bodyPr>
            <a:norm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FinTech</a:t>
            </a:r>
            <a:r>
              <a:rPr lang="de-DE" dirty="0" smtClean="0">
                <a:solidFill>
                  <a:schemeClr val="bg1"/>
                </a:solidFill>
              </a:rPr>
              <a:t> als Innovation in Finanz-Services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Ära begann mit der Finanzkriese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Finanzdienstleistungen revolutionieren </a:t>
            </a:r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sym typeface="Wingdings" panose="05000000000000000000" pitchFamily="2" charset="2"/>
              </a:rPr>
              <a:t>mehr Kundenorientierung</a:t>
            </a:r>
          </a:p>
          <a:p>
            <a:r>
              <a:rPr lang="de-DE" dirty="0" smtClean="0">
                <a:solidFill>
                  <a:schemeClr val="bg1"/>
                </a:solidFill>
                <a:sym typeface="Wingdings" panose="05000000000000000000" pitchFamily="2" charset="2"/>
              </a:rPr>
              <a:t>Zeitersparnis, Preisvorteile, Benutzerfreundlichkeit, vollautomatisiert</a:t>
            </a:r>
            <a:endParaRPr lang="de-D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061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327025"/>
            <a:ext cx="10515600" cy="1325563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Wie verändern </a:t>
            </a:r>
            <a:r>
              <a:rPr lang="de-DE" dirty="0" err="1" smtClean="0">
                <a:solidFill>
                  <a:schemeClr val="bg1"/>
                </a:solidFill>
              </a:rPr>
              <a:t>FinTechs</a:t>
            </a:r>
            <a:r>
              <a:rPr lang="de-DE" dirty="0" smtClean="0">
                <a:solidFill>
                  <a:schemeClr val="bg1"/>
                </a:solidFill>
              </a:rPr>
              <a:t> unseren Alltag?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3400" y="1825625"/>
            <a:ext cx="4819650" cy="4351338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Versicherungen abschließen</a:t>
            </a: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Altersvorsorge betreiben</a:t>
            </a: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Mobile/ Kontaktlos Bezahlen</a:t>
            </a: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Investieren/Crowdfunding</a:t>
            </a:r>
          </a:p>
          <a:p>
            <a:endParaRPr lang="de-D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69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Ziel: Finanzdienstleistungen </a:t>
            </a:r>
            <a:r>
              <a:rPr lang="de-DE" dirty="0" err="1" smtClean="0"/>
              <a:t>revoluzieren</a:t>
            </a:r>
            <a:endParaRPr lang="de-DE" dirty="0" smtClean="0"/>
          </a:p>
          <a:p>
            <a:r>
              <a:rPr lang="de-DE" dirty="0" smtClean="0"/>
              <a:t>Umsetzung: Keine neue Produkte oder Dienstleistungen</a:t>
            </a:r>
            <a:br>
              <a:rPr lang="de-DE" dirty="0" smtClean="0"/>
            </a:br>
            <a:r>
              <a:rPr lang="de-DE" dirty="0" smtClean="0">
                <a:sym typeface="Wingdings" panose="05000000000000000000" pitchFamily="2" charset="2"/>
              </a:rPr>
              <a:t>nur höheren Kundenorientierung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Erfolgsfaktor: 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Kundenorientiert, benutzerfreundlich, vollautomatisch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Zeitersparnis, Preisvorteil, Transparenz</a:t>
            </a:r>
          </a:p>
          <a:p>
            <a:endParaRPr lang="de-DE" dirty="0" smtClean="0">
              <a:sym typeface="Wingdings" panose="05000000000000000000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68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074" y="1690688"/>
            <a:ext cx="6825314" cy="3839239"/>
          </a:xfrm>
        </p:spPr>
      </p:pic>
    </p:spTree>
    <p:extLst>
      <p:ext uri="{BB962C8B-B14F-4D97-AF65-F5344CB8AC3E}">
        <p14:creationId xmlns:p14="http://schemas.microsoft.com/office/powerpoint/2010/main" val="703589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171" y="190500"/>
            <a:ext cx="5170429" cy="6488163"/>
          </a:xfrm>
        </p:spPr>
      </p:pic>
    </p:spTree>
    <p:extLst>
      <p:ext uri="{BB962C8B-B14F-4D97-AF65-F5344CB8AC3E}">
        <p14:creationId xmlns:p14="http://schemas.microsoft.com/office/powerpoint/2010/main" val="2850907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84" y="1393371"/>
            <a:ext cx="10556892" cy="4783592"/>
          </a:xfrm>
        </p:spPr>
      </p:pic>
    </p:spTree>
    <p:extLst>
      <p:ext uri="{BB962C8B-B14F-4D97-AF65-F5344CB8AC3E}">
        <p14:creationId xmlns:p14="http://schemas.microsoft.com/office/powerpoint/2010/main" val="1033978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Breitbild</PresentationFormat>
  <Paragraphs>22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</vt:lpstr>
      <vt:lpstr>PowerPoint-Präsentation</vt:lpstr>
      <vt:lpstr>Topics</vt:lpstr>
      <vt:lpstr>Was bedeutet FinTech?</vt:lpstr>
      <vt:lpstr>Wie verändern FinTechs unseren Alltag?</vt:lpstr>
      <vt:lpstr>PowerPoint-Präsentation</vt:lpstr>
      <vt:lpstr>PowerPoint-Präsentation</vt:lpstr>
      <vt:lpstr>PowerPoint-Präsentation</vt:lpstr>
      <vt:lpstr>PowerPoint-Präsentation</vt:lpstr>
    </vt:vector>
  </TitlesOfParts>
  <Company>ATIW Berufskolleg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Julius Nordhues</dc:creator>
  <cp:lastModifiedBy>Julius Nordhues</cp:lastModifiedBy>
  <cp:revision>6</cp:revision>
  <dcterms:created xsi:type="dcterms:W3CDTF">2018-12-06T09:05:24Z</dcterms:created>
  <dcterms:modified xsi:type="dcterms:W3CDTF">2018-12-06T09:59:18Z</dcterms:modified>
</cp:coreProperties>
</file>