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70" r:id="rId7"/>
    <p:sldId id="272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B6BC7-9D55-4BBF-952B-C6D54E731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7F496-B0BA-44AE-B248-D9D04C711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83F08-0A02-40E6-A299-AF29F47F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AE0BD-F7B7-4643-9161-7CB8A3EF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EA1A1-277B-4AEE-82A3-0F165F61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396EF-2EB0-43F2-AB55-67259526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A7451-B18C-4584-82CA-42D67B0E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5B729-22DC-4855-9A58-0B6CD170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6C88C-D3C0-4FBE-A816-DB29CD5E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F32B3-8EB1-4AB3-A5BA-CF96CD41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9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4EF0C1-647B-49C1-8A78-7ABBA520B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EE5F4-C62B-48F5-BC6E-13023157C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C6DDC-3D69-47B0-9033-203C51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C37C3-A7A0-49D1-A136-A1DB7D2C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E2956-BAD5-4908-A73B-AEBB9CD5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6FA5-9E7F-44A2-A226-05C13E5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EE277-72C5-4FFA-BD32-CD1BD8A7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49004-1CF7-4164-B163-B07E0583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F4367-C59A-46AA-AB8B-70CA1FBB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62651-98FE-4CCE-8577-D275648C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E44E-D9A3-4B0C-BD8C-28CCF328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E342B-ACD8-4A71-BB96-81ABD01A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73BAC-5EDF-4E67-81D2-69E30CF3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12E7D-B946-4AB7-83C1-7028C6F5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EA15C-468A-46CA-8C1D-1FCBBEB7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1E10B-D06F-471D-809F-ED53A6F2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FD094-83DE-4D54-9DE6-8BE0533E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582A12-F6EA-4109-93CE-CC6A021B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6EA94-87C7-49F7-99AC-691E6396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B877-B7EC-49EA-91F7-92D40D62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26413-861D-4703-8704-A109A2A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9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9FCC1-2A58-4982-B044-6F0885A9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FF95F-36F2-494D-9454-4B3D428D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96485-8D98-48E9-BF45-9EC899D53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83DB4-FE03-45BD-8BB6-399D273EC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A22D80-1716-43A8-892E-B8AD2B11B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C5232-5DDE-4BD0-BA7B-451924CB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7C663-8AC3-4F15-A411-CA80BEE6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09A0C0-24F5-422C-B04F-14E138E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8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EE511-5FDA-4A39-90E6-4CCDAA9D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C8F370-7C18-4FD9-AF6F-D0CF712E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7D8185-943A-4324-AF2E-2F0E5080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3D382E-A162-4CD7-BAF5-29D96B9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9E94C8-18B7-4E45-96CB-8A9E7AE9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2683D-4EF9-488F-8043-A6175AC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7D885-293C-40F8-ABD3-458AA5F4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B57F-C14F-41C3-8E55-40004DD6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98C9-1C38-43DB-8160-051EB271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E39AE-215D-43C0-8BDD-3EE0D147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AB083-DA55-4A17-A530-B54D3E60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93173-C126-4B3B-A332-52649611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38BA1-28BD-449B-9A8D-3B1DEED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152-42A1-4017-A008-59CA69D3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F572F-8A81-4DC0-9529-B881F5C24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F4B7A-AF09-4D86-8769-9FCD233A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1473B-8703-4C9F-A62A-55A079B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87BA6-43D8-4FB4-9621-C11D03B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F8049-0218-4D37-9D8E-B7DC7A57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09C361-4832-4AE0-8466-4555480E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2C796-F703-4862-86DA-D1A9B26C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EB813-1601-4ECA-88EA-51EA8F73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0857-888C-4225-8E31-3087673B276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49B5E-B348-4438-8267-0D92D0F4F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D8A51-AD49-42C0-A235-29886AA1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601D-C0FC-4A70-A20C-87455D6B7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DEB86-9DE6-482D-A82D-C88C2F44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네이버 기사 내용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58E5F4-B652-40CA-8CF5-D2862FCC3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이준용</a:t>
            </a:r>
          </a:p>
        </p:txBody>
      </p:sp>
    </p:spTree>
    <p:extLst>
      <p:ext uri="{BB962C8B-B14F-4D97-AF65-F5344CB8AC3E}">
        <p14:creationId xmlns:p14="http://schemas.microsoft.com/office/powerpoint/2010/main" val="200918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7749-6450-434F-8D33-8BDF60A81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8F3F7-E7BD-4291-B0CE-8E3CF373B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F74F4-7031-42CE-A5BA-FF9F19F1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828835"/>
            <a:ext cx="79756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all_newscompany[i]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company: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company = all_newscompany[i]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company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3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7749-6450-434F-8D33-8BDF60A81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8F3F7-E7BD-4291-B0CE-8E3CF373B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3C8FDB-1924-4AF5-8284-E83FD8DF3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1997839"/>
            <a:ext cx="79756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메인 함수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파일이 없으면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RESULT_PATH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(RESULT_PATH):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os.mkdir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(RESULT_PATH)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 파일 명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OUTPUT_FILE_NAME = RESULT_PATH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open_output_file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(OUTPUT_FILE_NAME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open_output_file.write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open_output_file.close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__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71CA8-048E-4F5A-AB9A-459C19CD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AA897-57EA-437F-842B-B0E7B851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3B2F63-798D-4BF7-B4B1-A2899D0D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A0CE-1D26-44F6-9F3A-F50DED65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81870-8BA4-49C1-9615-C9E1304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4BAA74-0BAC-4A93-BE0E-91E71EF4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6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6E23-494A-45D6-8459-A4651D5C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0F0A8-A33A-4F55-B2CC-1392C87B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81ABF-DCEB-47ED-8123-F3817B86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9ACC-0C90-41BA-8640-C6014245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7B9B7-419F-427E-BE97-9F84EB58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736B1-8A26-493C-8413-63CE0040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6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3B0B6-2498-47EC-9352-AFBC5C2D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5C67D-B6EA-4751-A80F-FE505624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089E0F-32AF-4848-A5E3-69E66C87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C07D-AE12-42BA-B0B4-276F0B7C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DB8A6-A2D7-4154-91E4-7D70985C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18675-3CB7-4312-823E-34A9F944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7749-6450-434F-8D33-8BDF60A81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8F3F7-E7BD-4291-B0CE-8E3CF373B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239802-1A85-4D08-8D06-464F8FF0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898085"/>
            <a:ext cx="797560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네이버 뉴스 기사 웹 크롤러 모듈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bs4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BeautifulSoup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urllib.request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6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2252-EB99-4F70-A5A9-D96B6B6C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9861B-BA42-493F-BA01-9EE348A3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EE9FFA-D53D-4B1A-9C0C-42926A39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777882"/>
            <a:ext cx="7975600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긁어 올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'https://news.naver.com/main/read.nhn?mode=LSD&amp;mid=shm&amp;sid1=103&amp;oid=055&amp;aid=0000445667'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크롤링 함수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 입력 날짜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get_date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source_code_from_URL = urllib.request.urlopen(URL)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soup = BeautifulSoup(source_code_from_URL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'lxml'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from_encoding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text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soup.find_all(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class_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't11'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date_text = text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(item.find_all(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clean_date = re.sub(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'[\{\}\[\]\/?,;|\)*~`!^\-_+&lt;&gt;@\#$%&amp;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\=\(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date_text)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clean_date = clean_date.replace(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clean_date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CBBFE8-A91F-4E72-9DC1-FA5FE9AF4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367171"/>
            <a:ext cx="797560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네이버 뉴스 기사 웹 크롤러 모듈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bs4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BeautifulSoup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urllib.request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918D-B706-4546-93F4-237F8FDB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E38EA-2E61-4133-AF40-3618AF86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0889BC-04E2-43BF-9D17-71B960DC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274838"/>
            <a:ext cx="79756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제목 크롤링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get_title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source_code_from_URL = urllib.request.urlopen(URL)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soup = BeautifulSoup(source_code_from_URL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'lxml'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from_encoding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text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soup.find_all(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'h3'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'articleTitle'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text = text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(item.find_all(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제목 클리닝 함수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cleaned_title = re.sub(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cleaned_title = cleaned_title.replace(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cleaned_title = cleaned_title.replace(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cleaned_title = cleaned_title.lstrip()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cleaned_title = re.sub(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'[\/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?:|*&lt;&gt;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cleaned_title)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cleaned_title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7749-6450-434F-8D33-8BDF60A81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8F3F7-E7BD-4291-B0CE-8E3CF373B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56C220-22DA-41DB-BC9F-FDD76538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1097592"/>
            <a:ext cx="7975600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본문 크롤링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cleaned_text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source_code_from_URL = urllib.request.urlopen(URL)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soup = BeautifulSoup(source_code_from_URL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'lxml'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from_encoding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text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soup.find_all(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'articleBodyContents'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text = text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(item.find_all(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본문 클리닝 함수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#cleaned_text = re.sub('[a-zA-Z]', '', text)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cleaned_text = re.sub(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'[\{\}\/?;:|*~`!^-_+&lt;&gt;@\#$%&amp;\=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오류를 우회하기 위한 함수 추가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본문 내용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'TV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플레이어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사진뉴스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사진뉴스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사진뉴스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3'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동영상 뉴스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'flash function flashremoveCallback()'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,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cleaned_text[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cleaned_text.lstrip()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cleaned_text[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cleaned_text = cleaned_text.lstrip()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'.,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cleaned_text = cleaned_text.replace(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xa0'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).replace(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cleaned_text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1ADE-035F-4F6D-9C32-81881134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07D68-E505-4F37-9B7B-6388BE55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BCC7CA-3486-4636-ADD4-047C2AEE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1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499C-F37B-4870-9E9E-F31318E9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BC976-C251-4E96-AE97-5E429033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4F66E-0DF3-4A48-808F-609D8E5E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7749-6450-434F-8D33-8BDF60A81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8F3F7-E7BD-4291-B0CE-8E3CF373B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239802-1A85-4D08-8D06-464F8FF0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898085"/>
            <a:ext cx="797560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네이버 뉴스 기사 웹 크롤러 모듈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bs4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BeautifulSoup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urllib.request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datetime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os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C0CC2B-5CF9-4606-B201-6B009A0A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828834"/>
            <a:ext cx="79756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신문사 제목 크롤링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get_company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get_text(URL)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mystr = cleaned_text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search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ⓒ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indexno = mystr.find(search)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company = mystr[indexno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indexno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7749-6450-434F-8D33-8BDF60A81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8F3F7-E7BD-4291-B0CE-8E3CF373B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7683BB-D5AC-47BB-8AB5-D2218CC4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374591"/>
            <a:ext cx="9220200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총 신문사 이름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all_newscompany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경향신문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국민일보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노컷뉴스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뉴스타파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뉴시스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데일리안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동아일보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디지털자임스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마이데일리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매일경제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머니투데이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문화일보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미디어오늘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블로터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서울경제 서울신문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세계일보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스포츠동아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스포츠서울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스포츠조선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스포탈코리아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시사인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아시아경제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아이뉴스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24"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연합뉴스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오마이뉴스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일간스포츠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전자신문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조선비즈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조선일보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중앙데일리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중앙일보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지디넷코리아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지지통신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코리아헤럴드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파이낸셜뉴스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프레시안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한겨레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한국경제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한국경제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한국일보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헤럴드경제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"JTBC"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"KBS"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"KBS World"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"MBC"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"MBN"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"OSEN"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"SBS"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"YTN"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건설경제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나우뉴스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뉴스토마토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더팩트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매일노동뉴스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머니에스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메트로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미디어펜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브릿지경제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비즈니스워치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비즈니스포스트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비즈한국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소비자가 만드는 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시사위크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시사저널이코노미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신아일보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아시아투데이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아주경제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에너지경제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연합이노맥스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위키리크스한국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위키트리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이뉴스투데이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이코노미스트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이투데이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인더스트리뉴스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인민망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일요시사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일요신문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조세일보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중앙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SUNDAY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초이스경제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쿠키뉴스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한국금융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허프포스트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"BBS NEWS"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CEO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스코어데일리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CNB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이비엔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이코노미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저널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머니투데이방송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arirang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채널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"CNN"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교육방송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"KBC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광주방송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"KNN"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"OBS"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"SBSCNBC"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대구경북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TBC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"YTN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사이언스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"TBS"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넥스트데일리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디지털데일리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보안뉴스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키튜스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헬로디디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"YONHAPNEWS"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스타뉴스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스포츠경향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스포츠투데이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스포츠한국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스포티비뉴스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엑스포츠뉴스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앰스플뉴스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조이뉴스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24"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텐아시아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데일리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MK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스포츠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"SBS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연예스포츠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리포트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"enews24"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게임메카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동아사이언스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국방일보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그린포스트코리아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낚시춘추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농민신문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뉴스컬처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더스쿠프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"DAILY NK"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데일리 한국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독서신문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디자인 정글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르몽드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매경이코노미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맥스무비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법률신문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베리타스알파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사이언스타임즈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산업일보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소년한국일보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시사저널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씨네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21"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약사공론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에이블뉴스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엘르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여성신문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월간중앙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이웃집과학자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이코노미조선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인벤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인사이트코리아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자동차생활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전기신문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정신의학신문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주간조선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채널예스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철강금속신문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컴퓨터월드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코리아쉬핑가제트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코메디닷컴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투데이신문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포브스코리아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한겨레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21"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한국경제매거진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한국대학신문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헬스조선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"MONEY"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사랑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TheAsiaN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강원도민일보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강원일보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경기일보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경남신문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경북도민일보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경북매일신문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경북일보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경상일보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경인일보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광주드림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광주일보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국제신문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기호일보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대구일보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대전일보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매일신문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무등일보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부산일보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영남일보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인천일보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전남일보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전북도민일보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전북일보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제주도민일보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제주의소리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중도일보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중보매일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중부일보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충북일보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충청일보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충청투데이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한라일보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9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</Words>
  <Application>Microsoft Office PowerPoint</Application>
  <PresentationFormat>와이드스크린</PresentationFormat>
  <Paragraphs>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Courier New</vt:lpstr>
      <vt:lpstr>Office 테마</vt:lpstr>
      <vt:lpstr>네이버 기사 내용 크롤링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준용 이</dc:creator>
  <cp:lastModifiedBy>준용 이</cp:lastModifiedBy>
  <cp:revision>8</cp:revision>
  <dcterms:created xsi:type="dcterms:W3CDTF">2019-07-26T10:02:20Z</dcterms:created>
  <dcterms:modified xsi:type="dcterms:W3CDTF">2019-07-26T10:36:36Z</dcterms:modified>
</cp:coreProperties>
</file>