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6CFD7-F087-44E6-A1D8-9927F3E7E3ED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CD062-59B9-4B86-8618-879470A7C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8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6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6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8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2035" y="6301409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주승규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주정환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박건영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임찬비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861" y="526774"/>
            <a:ext cx="10833652" cy="577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8053" y="2398428"/>
            <a:ext cx="594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rPr>
              <a:t>YS Coin Market </a:t>
            </a:r>
            <a:endParaRPr lang="ko-KR" altLang="en-US" sz="6000" b="1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6393" y="764678"/>
            <a:ext cx="11559209" cy="581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7678" y="131770"/>
            <a:ext cx="443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7805" y="3494473"/>
            <a:ext cx="3856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2" name="순서도: 처리 11"/>
          <p:cNvSpPr/>
          <p:nvPr/>
        </p:nvSpPr>
        <p:spPr>
          <a:xfrm>
            <a:off x="2080401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01</a:t>
            </a:r>
            <a:endParaRPr lang="ko-KR" altLang="en-US" sz="3200" dirty="0"/>
          </a:p>
        </p:txBody>
      </p:sp>
      <p:sp>
        <p:nvSpPr>
          <p:cNvPr id="14" name="순서도: 처리 13"/>
          <p:cNvSpPr/>
          <p:nvPr/>
        </p:nvSpPr>
        <p:spPr>
          <a:xfrm>
            <a:off x="3044757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동기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362578" y="4206290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03</a:t>
            </a:r>
            <a:endParaRPr lang="ko-KR" altLang="en-US" sz="3200" dirty="0"/>
          </a:p>
        </p:txBody>
      </p:sp>
      <p:sp>
        <p:nvSpPr>
          <p:cNvPr id="18" name="순서도: 처리 17"/>
          <p:cNvSpPr/>
          <p:nvPr/>
        </p:nvSpPr>
        <p:spPr>
          <a:xfrm>
            <a:off x="5326936" y="4206290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직접시연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644758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02</a:t>
            </a:r>
            <a:endParaRPr lang="ko-KR" altLang="en-US" sz="3200" dirty="0"/>
          </a:p>
        </p:txBody>
      </p:sp>
      <p:sp>
        <p:nvSpPr>
          <p:cNvPr id="21" name="순서도: 처리 20"/>
          <p:cNvSpPr/>
          <p:nvPr/>
        </p:nvSpPr>
        <p:spPr>
          <a:xfrm>
            <a:off x="7609115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기능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17" y="2086463"/>
            <a:ext cx="3994287" cy="40897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37" y="2086463"/>
            <a:ext cx="3994287" cy="40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17" y="2086463"/>
            <a:ext cx="3994287" cy="40897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37" y="2086463"/>
            <a:ext cx="3994287" cy="40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33</Words>
  <Application>Microsoft Office PowerPoint</Application>
  <PresentationFormat>와이드스크린</PresentationFormat>
  <Paragraphs>15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박건영</dc:creator>
  <cp:lastModifiedBy>ys</cp:lastModifiedBy>
  <cp:revision>26</cp:revision>
  <dcterms:created xsi:type="dcterms:W3CDTF">2021-11-27T12:52:10Z</dcterms:created>
  <dcterms:modified xsi:type="dcterms:W3CDTF">2021-11-28T10:03:09Z</dcterms:modified>
</cp:coreProperties>
</file>