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6CFD7-F087-44E6-A1D8-9927F3E7E3ED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CD062-59B9-4B86-8618-879470A7C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8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3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6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9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0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1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8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0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D062-59B9-4B86-8618-879470A7C0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4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6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8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7359-8EAB-42F6-BB20-79E23199A25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441C-3C5F-45A0-AF26-90366F743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2035" y="6301409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주승규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주정환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박건영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임찬비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861" y="526774"/>
            <a:ext cx="10833652" cy="577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8053" y="2398428"/>
            <a:ext cx="594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</a:rPr>
              <a:t>YS Coin Market </a:t>
            </a:r>
            <a:endParaRPr lang="ko-KR" altLang="en-US" sz="6000" b="1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채굴기능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143" y="3101423"/>
            <a:ext cx="3738956" cy="16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순서도: 처리 38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채굴기능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41239" y="2583672"/>
            <a:ext cx="1573421" cy="1014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SHA-512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28834" y="2568635"/>
            <a:ext cx="1616652" cy="1044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채굴기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85144" y="3173212"/>
            <a:ext cx="1070065" cy="1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624443" y="5290000"/>
            <a:ext cx="111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/>
          <p:cNvSpPr/>
          <p:nvPr/>
        </p:nvSpPr>
        <p:spPr>
          <a:xfrm>
            <a:off x="1787246" y="4667148"/>
            <a:ext cx="4575510" cy="1245704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앞자리 </a:t>
            </a:r>
            <a:r>
              <a:rPr lang="ko-KR" altLang="en-US" dirty="0" err="1"/>
              <a:t>몇</a:t>
            </a:r>
            <a:r>
              <a:rPr lang="ko-KR" altLang="en-US" dirty="0" err="1" smtClean="0"/>
              <a:t>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62644" y="4757119"/>
            <a:ext cx="1860214" cy="10762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2644" y="2583672"/>
            <a:ext cx="1860214" cy="10762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9225575" y="3848401"/>
            <a:ext cx="11209" cy="6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068135" y="3695264"/>
            <a:ext cx="1130625" cy="9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순서도: 처리 38"/>
          <p:cNvSpPr/>
          <p:nvPr/>
        </p:nvSpPr>
        <p:spPr>
          <a:xfrm>
            <a:off x="301554" y="918770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여기서부터는 프로그램을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직접 시연하겠습니다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 시연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9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순서도: 처리 38"/>
          <p:cNvSpPr/>
          <p:nvPr/>
        </p:nvSpPr>
        <p:spPr>
          <a:xfrm>
            <a:off x="301554" y="918770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지금까지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양디코인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 거래소였습니다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발표를 들어주셔서 감사합니다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끝으로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1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6393" y="764678"/>
            <a:ext cx="11559209" cy="581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7678" y="131770"/>
            <a:ext cx="443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7805" y="3494473"/>
            <a:ext cx="3856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2" name="순서도: 처리 11"/>
          <p:cNvSpPr/>
          <p:nvPr/>
        </p:nvSpPr>
        <p:spPr>
          <a:xfrm>
            <a:off x="2080401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01</a:t>
            </a:r>
            <a:endParaRPr lang="ko-KR" altLang="en-US" sz="3200" dirty="0"/>
          </a:p>
        </p:txBody>
      </p:sp>
      <p:sp>
        <p:nvSpPr>
          <p:cNvPr id="14" name="순서도: 처리 13"/>
          <p:cNvSpPr/>
          <p:nvPr/>
        </p:nvSpPr>
        <p:spPr>
          <a:xfrm>
            <a:off x="3044757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동기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362578" y="4206290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03</a:t>
            </a:r>
            <a:endParaRPr lang="ko-KR" altLang="en-US" sz="3200" dirty="0"/>
          </a:p>
        </p:txBody>
      </p:sp>
      <p:sp>
        <p:nvSpPr>
          <p:cNvPr id="18" name="순서도: 처리 17"/>
          <p:cNvSpPr/>
          <p:nvPr/>
        </p:nvSpPr>
        <p:spPr>
          <a:xfrm>
            <a:off x="5326936" y="4206290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직접시연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6644758" y="2071988"/>
            <a:ext cx="964357" cy="108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3200" dirty="0" smtClean="0"/>
              <a:t>02</a:t>
            </a:r>
            <a:endParaRPr lang="ko-KR" altLang="en-US" sz="3200" dirty="0"/>
          </a:p>
        </p:txBody>
      </p:sp>
      <p:sp>
        <p:nvSpPr>
          <p:cNvPr id="21" name="순서도: 처리 20"/>
          <p:cNvSpPr/>
          <p:nvPr/>
        </p:nvSpPr>
        <p:spPr>
          <a:xfrm>
            <a:off x="7609115" y="2071988"/>
            <a:ext cx="2635643" cy="10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기능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17" y="2086463"/>
            <a:ext cx="3994287" cy="40897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37" y="2086463"/>
            <a:ext cx="3994287" cy="40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35" y="2086463"/>
            <a:ext cx="6375584" cy="43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2" y="2605050"/>
            <a:ext cx="5648325" cy="385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327" y="2605050"/>
            <a:ext cx="5648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 버튼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텍스트 필드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29" y="2375971"/>
            <a:ext cx="7152795" cy="3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종목표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22" y="2381434"/>
            <a:ext cx="3790009" cy="36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호가창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86" y="2086463"/>
            <a:ext cx="2951281" cy="42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1554" y="865761"/>
            <a:ext cx="11517549" cy="5797685"/>
          </a:xfrm>
          <a:prstGeom prst="flowChartProcess">
            <a:avLst/>
          </a:prstGeom>
          <a:solidFill>
            <a:schemeClr val="bg1"/>
          </a:solidFill>
          <a:ln w="476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9143" y="112315"/>
            <a:ext cx="340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설명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3723974" y="1347933"/>
            <a:ext cx="4672707" cy="44674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거래내역조회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15" y="2086463"/>
            <a:ext cx="6643124" cy="4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101</Words>
  <Application>Microsoft Office PowerPoint</Application>
  <PresentationFormat>와이드스크린</PresentationFormat>
  <Paragraphs>50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박건영</dc:creator>
  <cp:lastModifiedBy>ys</cp:lastModifiedBy>
  <cp:revision>30</cp:revision>
  <dcterms:created xsi:type="dcterms:W3CDTF">2021-11-27T12:52:10Z</dcterms:created>
  <dcterms:modified xsi:type="dcterms:W3CDTF">2021-11-28T12:36:47Z</dcterms:modified>
</cp:coreProperties>
</file>