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6CFD7-F087-44E6-A1D8-9927F3E7E3ED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CD062-59B9-4B86-8618-879470A7C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66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CD062-59B9-4B86-8618-879470A7C0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284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36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18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33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87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99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8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7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88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91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3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4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2035" y="6301409"/>
            <a:ext cx="380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주승규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주정환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박건영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dirty="0" err="1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임찬비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5861" y="526774"/>
            <a:ext cx="10833652" cy="5774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18053" y="2398428"/>
            <a:ext cx="5949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accent5"/>
                  </a:solidFill>
                </a:ln>
                <a:solidFill>
                  <a:schemeClr val="accent5"/>
                </a:solidFill>
              </a:rPr>
              <a:t>YS Coin Market </a:t>
            </a:r>
            <a:endParaRPr lang="ko-KR" altLang="en-US" sz="6000" b="1" dirty="0">
              <a:ln>
                <a:solidFill>
                  <a:schemeClr val="accent5"/>
                </a:solidFill>
              </a:ln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19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1209" y="592875"/>
            <a:ext cx="10797702" cy="6108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15058" y="0"/>
            <a:ext cx="91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개요</a:t>
            </a:r>
            <a:endParaRPr lang="ko-KR" altLang="en-US" sz="2400" dirty="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0434" y="846306"/>
            <a:ext cx="358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 프로그램을 제작한 이유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6545" y="1381328"/>
            <a:ext cx="8995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서로의 의견 중에 가상화폐 거래소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도트 그리기 프로그램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블록 코딩 중에 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 팀 프로젝트와 잘 어울린다 생각하여 선정하게 되었습니다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70434" y="2631446"/>
            <a:ext cx="358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 프로그램의 주요 기능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66545" y="3000778"/>
            <a:ext cx="6733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1) </a:t>
            </a:r>
            <a:r>
              <a:rPr lang="ko-KR" altLang="ko-KR" dirty="0" smtClean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블록체인</a:t>
            </a:r>
            <a:endParaRPr lang="ko-KR" altLang="ko-KR" dirty="0">
              <a:solidFill>
                <a:schemeClr val="accent1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/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코인의 기능을 위한 기능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/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2) </a:t>
            </a:r>
            <a:r>
              <a:rPr lang="ko-KR" altLang="ko-KR" dirty="0" smtClean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거래소</a:t>
            </a:r>
            <a:endParaRPr lang="ko-KR" altLang="ko-KR" dirty="0">
              <a:solidFill>
                <a:schemeClr val="accent1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/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코인을 사고 팔고 할 수 있는 공간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/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3) </a:t>
            </a:r>
            <a:r>
              <a:rPr lang="ko-KR" altLang="ko-KR" dirty="0" smtClean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채굴</a:t>
            </a:r>
            <a:endParaRPr lang="ko-KR" altLang="ko-KR" dirty="0">
              <a:solidFill>
                <a:schemeClr val="accent1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/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코인의 양을 올리는 기능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/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4) </a:t>
            </a:r>
            <a:r>
              <a:rPr lang="ko-KR" altLang="ko-KR" dirty="0" smtClean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/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정보를 실시간을 제공해주는 기능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314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6392" y="764678"/>
            <a:ext cx="11559209" cy="5816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77678" y="131770"/>
            <a:ext cx="4431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YS Coin Market FX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목록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67805" y="3494473"/>
            <a:ext cx="38563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</p:txBody>
      </p:sp>
      <p:sp>
        <p:nvSpPr>
          <p:cNvPr id="12" name="순서도: 처리 11"/>
          <p:cNvSpPr/>
          <p:nvPr/>
        </p:nvSpPr>
        <p:spPr>
          <a:xfrm>
            <a:off x="2080401" y="2071988"/>
            <a:ext cx="964357" cy="108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3200" dirty="0" smtClean="0"/>
              <a:t>01</a:t>
            </a:r>
            <a:endParaRPr lang="ko-KR" altLang="en-US" sz="3200" dirty="0"/>
          </a:p>
        </p:txBody>
      </p:sp>
      <p:sp>
        <p:nvSpPr>
          <p:cNvPr id="14" name="순서도: 처리 13"/>
          <p:cNvSpPr/>
          <p:nvPr/>
        </p:nvSpPr>
        <p:spPr>
          <a:xfrm>
            <a:off x="3044758" y="2071988"/>
            <a:ext cx="2635643" cy="1080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&amp;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2080400" y="4109885"/>
            <a:ext cx="964357" cy="108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3200" dirty="0" smtClean="0"/>
              <a:t>02</a:t>
            </a:r>
            <a:endParaRPr lang="ko-KR" altLang="en-US" sz="3200" dirty="0"/>
          </a:p>
        </p:txBody>
      </p:sp>
      <p:sp>
        <p:nvSpPr>
          <p:cNvPr id="18" name="순서도: 처리 17"/>
          <p:cNvSpPr/>
          <p:nvPr/>
        </p:nvSpPr>
        <p:spPr>
          <a:xfrm>
            <a:off x="3044758" y="4109885"/>
            <a:ext cx="2635643" cy="1080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메인 화면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6644758" y="2071988"/>
            <a:ext cx="964357" cy="108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3200" dirty="0" smtClean="0"/>
              <a:t>03</a:t>
            </a:r>
            <a:endParaRPr lang="ko-KR" altLang="en-US" sz="3200" dirty="0"/>
          </a:p>
        </p:txBody>
      </p:sp>
      <p:sp>
        <p:nvSpPr>
          <p:cNvPr id="20" name="순서도: 처리 19"/>
          <p:cNvSpPr/>
          <p:nvPr/>
        </p:nvSpPr>
        <p:spPr>
          <a:xfrm>
            <a:off x="6644758" y="4109885"/>
            <a:ext cx="964357" cy="108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3200" dirty="0" smtClean="0"/>
              <a:t>04</a:t>
            </a:r>
            <a:endParaRPr lang="ko-KR" altLang="en-US" sz="3200" dirty="0"/>
          </a:p>
        </p:txBody>
      </p:sp>
      <p:sp>
        <p:nvSpPr>
          <p:cNvPr id="21" name="순서도: 처리 20"/>
          <p:cNvSpPr/>
          <p:nvPr/>
        </p:nvSpPr>
        <p:spPr>
          <a:xfrm>
            <a:off x="7609115" y="2071988"/>
            <a:ext cx="2635643" cy="1080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거래 내역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순서도: 처리 21"/>
          <p:cNvSpPr/>
          <p:nvPr/>
        </p:nvSpPr>
        <p:spPr>
          <a:xfrm>
            <a:off x="7609115" y="4109885"/>
            <a:ext cx="2635643" cy="1080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채굴 기능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185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301554" y="865761"/>
            <a:ext cx="11517549" cy="5797685"/>
          </a:xfrm>
          <a:prstGeom prst="flowChartProcess">
            <a:avLst/>
          </a:prstGeom>
          <a:solidFill>
            <a:schemeClr val="bg1"/>
          </a:solidFill>
          <a:ln w="47625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59143" y="112315"/>
            <a:ext cx="340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1 , 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 가입 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  <a:endParaRPr lang="en-US" altLang="ko-KR" sz="2400" b="1" dirty="0" smtClean="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130" y="1756164"/>
            <a:ext cx="2130178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순서도: 처리 4"/>
          <p:cNvSpPr/>
          <p:nvPr/>
        </p:nvSpPr>
        <p:spPr>
          <a:xfrm>
            <a:off x="1929219" y="1334078"/>
            <a:ext cx="2520000" cy="446749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1 ,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로그인 화면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486" y="1780826"/>
            <a:ext cx="2130059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순서도: 처리 7"/>
          <p:cNvSpPr/>
          <p:nvPr/>
        </p:nvSpPr>
        <p:spPr>
          <a:xfrm>
            <a:off x="7761516" y="1334077"/>
            <a:ext cx="2520000" cy="446749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,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회원가입 화면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1" name="직선 연결선 10"/>
          <p:cNvCxnSpPr>
            <a:stCxn id="2" idx="0"/>
            <a:endCxn id="2" idx="2"/>
          </p:cNvCxnSpPr>
          <p:nvPr/>
        </p:nvCxnSpPr>
        <p:spPr>
          <a:xfrm>
            <a:off x="6060329" y="865761"/>
            <a:ext cx="0" cy="5797685"/>
          </a:xfrm>
          <a:prstGeom prst="line">
            <a:avLst/>
          </a:prstGeom>
          <a:ln w="158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07363" y="4355613"/>
            <a:ext cx="434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한 서버 안에 회원이 중복이 될 수 없다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0589" y="4355613"/>
            <a:ext cx="535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이미 회원이 이미 있을 경우 회원가입이 불가하다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06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301554" y="865761"/>
            <a:ext cx="11517549" cy="5797685"/>
          </a:xfrm>
          <a:prstGeom prst="flowChartProcess">
            <a:avLst/>
          </a:prstGeom>
          <a:solidFill>
            <a:schemeClr val="bg1"/>
          </a:solidFill>
          <a:ln w="47625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29772" y="102587"/>
            <a:ext cx="2061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, 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메인 화면</a:t>
            </a:r>
            <a:endParaRPr lang="en-US" altLang="ko-KR" sz="2400" b="1" dirty="0" smtClean="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16" y="1391055"/>
            <a:ext cx="6030747" cy="4083319"/>
          </a:xfrm>
          <a:prstGeom prst="rect">
            <a:avLst/>
          </a:prstGeom>
          <a:solidFill>
            <a:srgbClr val="99CCFF"/>
          </a:solidFill>
        </p:spPr>
      </p:pic>
      <p:sp>
        <p:nvSpPr>
          <p:cNvPr id="9" name="직사각형 8"/>
          <p:cNvSpPr/>
          <p:nvPr/>
        </p:nvSpPr>
        <p:spPr>
          <a:xfrm>
            <a:off x="1196502" y="1040860"/>
            <a:ext cx="3112851" cy="350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메인 화면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694579" y="1344894"/>
            <a:ext cx="18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1 ,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호가창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94579" y="3060729"/>
            <a:ext cx="18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2 ,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그래프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94579" y="4776565"/>
            <a:ext cx="18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3 ,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거래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640751" y="3060729"/>
            <a:ext cx="18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5 ,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종목 리스트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640751" y="1344894"/>
            <a:ext cx="18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4 ,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채굴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640751" y="4776565"/>
            <a:ext cx="18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6 ,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거래 내역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984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301554" y="729574"/>
            <a:ext cx="11517549" cy="5797685"/>
          </a:xfrm>
          <a:prstGeom prst="flowChartProcess">
            <a:avLst/>
          </a:prstGeom>
          <a:solidFill>
            <a:schemeClr val="bg1"/>
          </a:solidFill>
          <a:ln w="47625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순서도: 처리 2"/>
          <p:cNvSpPr/>
          <p:nvPr/>
        </p:nvSpPr>
        <p:spPr>
          <a:xfrm>
            <a:off x="5009745" y="321013"/>
            <a:ext cx="2149812" cy="40856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44665" y="18482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, 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거래 내역</a:t>
            </a:r>
            <a:endParaRPr lang="en-US" altLang="ko-KR" sz="2400" b="1" dirty="0" smtClean="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493862"/>
            <a:ext cx="6804093" cy="462730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72766" y="1143667"/>
            <a:ext cx="1938440" cy="350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거래 내역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70843" y="1991168"/>
            <a:ext cx="4405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자신이 매도 혹은 매수를 하였을 때에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주문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채결량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가격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시간을 볼 수 있다 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46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325876" y="865761"/>
            <a:ext cx="11517549" cy="5797685"/>
          </a:xfrm>
          <a:prstGeom prst="flowChartProcess">
            <a:avLst/>
          </a:prstGeom>
          <a:solidFill>
            <a:schemeClr val="bg1"/>
          </a:solidFill>
          <a:ln w="47625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순서도: 처리 2"/>
          <p:cNvSpPr/>
          <p:nvPr/>
        </p:nvSpPr>
        <p:spPr>
          <a:xfrm>
            <a:off x="5009745" y="321013"/>
            <a:ext cx="2149812" cy="40856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44665" y="18482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4 , 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채굴 기능</a:t>
            </a:r>
            <a:endParaRPr lang="en-US" altLang="ko-KR" sz="2400" dirty="0" smtClean="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2766" y="1143667"/>
            <a:ext cx="1938440" cy="350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채굴 기능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63" y="1493862"/>
            <a:ext cx="5745860" cy="23402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39913" y="1493862"/>
            <a:ext cx="417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메인 화면에 채굴 버튼을 누를 시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 창이 뜨면서 채굴이 할 수 있다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632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처리 2"/>
          <p:cNvSpPr/>
          <p:nvPr/>
        </p:nvSpPr>
        <p:spPr>
          <a:xfrm>
            <a:off x="5009745" y="321013"/>
            <a:ext cx="2149812" cy="40856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048006" y="2570208"/>
            <a:ext cx="4073290" cy="108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THANK YOU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70184" y="2756265"/>
            <a:ext cx="3628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  <a:endParaRPr lang="ko-KR" altLang="en-US" sz="4000" b="1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226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194</Words>
  <Application>Microsoft Office PowerPoint</Application>
  <PresentationFormat>와이드스크린</PresentationFormat>
  <Paragraphs>48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박건영</dc:creator>
  <cp:lastModifiedBy>박건영</cp:lastModifiedBy>
  <cp:revision>23</cp:revision>
  <dcterms:created xsi:type="dcterms:W3CDTF">2021-11-27T12:52:10Z</dcterms:created>
  <dcterms:modified xsi:type="dcterms:W3CDTF">2021-11-28T09:02:33Z</dcterms:modified>
</cp:coreProperties>
</file>