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66" r:id="rId1"/>
  </p:sldMasterIdLst>
  <p:sldIdLst>
    <p:sldId id="256" r:id="rId2"/>
    <p:sldId id="257" r:id="rId3"/>
    <p:sldId id="262" r:id="rId4"/>
    <p:sldId id="267" r:id="rId5"/>
    <p:sldId id="261" r:id="rId6"/>
    <p:sldId id="268" r:id="rId7"/>
    <p:sldId id="269" r:id="rId8"/>
    <p:sldId id="258" r:id="rId9"/>
    <p:sldId id="271" r:id="rId10"/>
    <p:sldId id="272" r:id="rId11"/>
    <p:sldId id="270" r:id="rId12"/>
    <p:sldId id="260" r:id="rId13"/>
    <p:sldId id="273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5368"/>
    <a:srgbClr val="131F27"/>
    <a:srgbClr val="2136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hyperlink" Target="https://github.com/aaniqs07/p2project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hyperlink" Target="https://github.com/aaniqs07/p2project" TargetMode="External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B84A4-8B86-4682-9EE0-48C32866049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34E2A7CE-6B57-4F57-B586-D61DAB5DD54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Generation</a:t>
          </a:r>
        </a:p>
      </dgm:t>
    </dgm:pt>
    <dgm:pt modelId="{BBE124F4-54EE-4AB9-86A9-F695F2D2ABE4}" type="parTrans" cxnId="{9906423C-9DB9-44B1-866E-8A771A35FB47}">
      <dgm:prSet/>
      <dgm:spPr/>
      <dgm:t>
        <a:bodyPr/>
        <a:lstStyle/>
        <a:p>
          <a:endParaRPr lang="en-US"/>
        </a:p>
      </dgm:t>
    </dgm:pt>
    <dgm:pt modelId="{5206473F-0FBB-432C-8269-31F9F7BDCA5F}" type="sibTrans" cxnId="{9906423C-9DB9-44B1-866E-8A771A35FB47}">
      <dgm:prSet/>
      <dgm:spPr/>
      <dgm:t>
        <a:bodyPr/>
        <a:lstStyle/>
        <a:p>
          <a:endParaRPr lang="en-US"/>
        </a:p>
      </dgm:t>
    </dgm:pt>
    <dgm:pt modelId="{EF81E950-B330-4CF9-A392-9748196983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Mass producing items for a database</a:t>
          </a:r>
        </a:p>
      </dgm:t>
    </dgm:pt>
    <dgm:pt modelId="{8709DF39-E94B-4227-9ED2-CBB22E8E5EC2}" type="parTrans" cxnId="{D31DB8B2-D83A-4B57-8CC8-93C7B9E738F4}">
      <dgm:prSet/>
      <dgm:spPr/>
      <dgm:t>
        <a:bodyPr/>
        <a:lstStyle/>
        <a:p>
          <a:endParaRPr lang="en-US"/>
        </a:p>
      </dgm:t>
    </dgm:pt>
    <dgm:pt modelId="{5F185FB2-3FC3-4747-90A1-966284F5AE3A}" type="sibTrans" cxnId="{D31DB8B2-D83A-4B57-8CC8-93C7B9E738F4}">
      <dgm:prSet/>
      <dgm:spPr/>
      <dgm:t>
        <a:bodyPr/>
        <a:lstStyle/>
        <a:p>
          <a:endParaRPr lang="en-US"/>
        </a:p>
      </dgm:t>
    </dgm:pt>
    <dgm:pt modelId="{DBA7E575-6CC3-4FB5-9DE5-871CBFC5896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Analysis</a:t>
          </a:r>
        </a:p>
      </dgm:t>
    </dgm:pt>
    <dgm:pt modelId="{FE848FE6-80D0-4188-8889-50C1CB8713FA}" type="parTrans" cxnId="{19A8AC62-3393-467A-94DF-EACE79084267}">
      <dgm:prSet/>
      <dgm:spPr/>
      <dgm:t>
        <a:bodyPr/>
        <a:lstStyle/>
        <a:p>
          <a:endParaRPr lang="en-US"/>
        </a:p>
      </dgm:t>
    </dgm:pt>
    <dgm:pt modelId="{3286142D-3909-4C5A-809C-B87A64C3D38E}" type="sibTrans" cxnId="{19A8AC62-3393-467A-94DF-EACE79084267}">
      <dgm:prSet/>
      <dgm:spPr/>
      <dgm:t>
        <a:bodyPr/>
        <a:lstStyle/>
        <a:p>
          <a:endParaRPr lang="en-US"/>
        </a:p>
      </dgm:t>
    </dgm:pt>
    <dgm:pt modelId="{0D72EFFB-B985-45C7-8D6E-F86C7810C2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Best selling items, high traffic times and locales, etc.</a:t>
          </a:r>
        </a:p>
      </dgm:t>
    </dgm:pt>
    <dgm:pt modelId="{A60A5169-A88E-4A22-A02B-A8C4907AAF77}" type="parTrans" cxnId="{65130ED1-A984-47CB-8F27-8015B304D35F}">
      <dgm:prSet/>
      <dgm:spPr/>
      <dgm:t>
        <a:bodyPr/>
        <a:lstStyle/>
        <a:p>
          <a:endParaRPr lang="en-US"/>
        </a:p>
      </dgm:t>
    </dgm:pt>
    <dgm:pt modelId="{95E36268-2D0D-46FE-B0B9-3F62ACDBC4B7}" type="sibTrans" cxnId="{65130ED1-A984-47CB-8F27-8015B304D35F}">
      <dgm:prSet/>
      <dgm:spPr/>
      <dgm:t>
        <a:bodyPr/>
        <a:lstStyle/>
        <a:p>
          <a:endParaRPr lang="en-US"/>
        </a:p>
      </dgm:t>
    </dgm:pt>
    <dgm:pt modelId="{5B1AC421-566A-4768-8CB9-C11BB2720F6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Technology Familiarity</a:t>
          </a:r>
        </a:p>
      </dgm:t>
    </dgm:pt>
    <dgm:pt modelId="{BFFEC51D-C22D-4526-9A50-91C44EA8D5E8}" type="parTrans" cxnId="{19EB254B-4336-4D93-9E95-80401A65D659}">
      <dgm:prSet/>
      <dgm:spPr/>
      <dgm:t>
        <a:bodyPr/>
        <a:lstStyle/>
        <a:p>
          <a:endParaRPr lang="en-US"/>
        </a:p>
      </dgm:t>
    </dgm:pt>
    <dgm:pt modelId="{8B265CBC-2DBB-4721-A795-08F9E1493656}" type="sibTrans" cxnId="{19EB254B-4336-4D93-9E95-80401A65D659}">
      <dgm:prSet/>
      <dgm:spPr/>
      <dgm:t>
        <a:bodyPr/>
        <a:lstStyle/>
        <a:p>
          <a:endParaRPr lang="en-US"/>
        </a:p>
      </dgm:t>
    </dgm:pt>
    <dgm:pt modelId="{6386C16B-3005-46FD-9D02-B982BA9438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Hadoop, Spark, SQL, Python, </a:t>
          </a:r>
        </a:p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1"/>
            </a:rPr>
            <a:t>GitHub</a:t>
          </a:r>
          <a:endParaRPr lang="en-US" dirty="0"/>
        </a:p>
      </dgm:t>
    </dgm:pt>
    <dgm:pt modelId="{634973EC-E5D5-4DE9-B33E-5C5EBA3510B6}" type="parTrans" cxnId="{43E01FB5-B803-4389-AEBF-C1AEC428FBDF}">
      <dgm:prSet/>
      <dgm:spPr/>
      <dgm:t>
        <a:bodyPr/>
        <a:lstStyle/>
        <a:p>
          <a:endParaRPr lang="en-US"/>
        </a:p>
      </dgm:t>
    </dgm:pt>
    <dgm:pt modelId="{756159B4-B407-4B1C-89DE-5F50C3636D5C}" type="sibTrans" cxnId="{43E01FB5-B803-4389-AEBF-C1AEC428FBDF}">
      <dgm:prSet/>
      <dgm:spPr/>
      <dgm:t>
        <a:bodyPr/>
        <a:lstStyle/>
        <a:p>
          <a:endParaRPr lang="en-US"/>
        </a:p>
      </dgm:t>
    </dgm:pt>
    <dgm:pt modelId="{0F4675F7-2781-48ED-A49F-18A3BF6BC18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Team Co-Ordination</a:t>
          </a:r>
        </a:p>
      </dgm:t>
    </dgm:pt>
    <dgm:pt modelId="{514BEE54-57F5-4764-A03F-3958E58A5C9F}" type="parTrans" cxnId="{8BAB0758-44C2-4BA8-8F75-74203E0F24EF}">
      <dgm:prSet/>
      <dgm:spPr/>
      <dgm:t>
        <a:bodyPr/>
        <a:lstStyle/>
        <a:p>
          <a:endParaRPr lang="en-US"/>
        </a:p>
      </dgm:t>
    </dgm:pt>
    <dgm:pt modelId="{0CD15988-2627-4331-AD57-5A9FAFED02D5}" type="sibTrans" cxnId="{8BAB0758-44C2-4BA8-8F75-74203E0F24EF}">
      <dgm:prSet/>
      <dgm:spPr/>
      <dgm:t>
        <a:bodyPr/>
        <a:lstStyle/>
        <a:p>
          <a:endParaRPr lang="en-US"/>
        </a:p>
      </dgm:t>
    </dgm:pt>
    <dgm:pt modelId="{09FA8117-D492-4A2F-89C7-F2E244A367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 delegation, communication, etc.</a:t>
          </a:r>
        </a:p>
      </dgm:t>
    </dgm:pt>
    <dgm:pt modelId="{117E110F-01DC-4388-A603-A5FF32E1AB0C}" type="parTrans" cxnId="{38283842-0B30-479D-A7C9-1C50798F3D32}">
      <dgm:prSet/>
      <dgm:spPr/>
      <dgm:t>
        <a:bodyPr/>
        <a:lstStyle/>
        <a:p>
          <a:endParaRPr lang="en-US"/>
        </a:p>
      </dgm:t>
    </dgm:pt>
    <dgm:pt modelId="{54E0AF7C-B64A-4021-916F-20D0D755FB7A}" type="sibTrans" cxnId="{38283842-0B30-479D-A7C9-1C50798F3D32}">
      <dgm:prSet/>
      <dgm:spPr/>
      <dgm:t>
        <a:bodyPr/>
        <a:lstStyle/>
        <a:p>
          <a:endParaRPr lang="en-US"/>
        </a:p>
      </dgm:t>
    </dgm:pt>
    <dgm:pt modelId="{3295760F-A32D-436A-8C5E-C54ADBBA0A5F}" type="pres">
      <dgm:prSet presAssocID="{C63B84A4-8B86-4682-9EE0-48C32866049D}" presName="root" presStyleCnt="0">
        <dgm:presLayoutVars>
          <dgm:dir/>
          <dgm:resizeHandles val="exact"/>
        </dgm:presLayoutVars>
      </dgm:prSet>
      <dgm:spPr/>
    </dgm:pt>
    <dgm:pt modelId="{565B3FF9-138B-4690-AE3C-7EC301541A48}" type="pres">
      <dgm:prSet presAssocID="{34E2A7CE-6B57-4F57-B586-D61DAB5DD542}" presName="compNode" presStyleCnt="0"/>
      <dgm:spPr/>
    </dgm:pt>
    <dgm:pt modelId="{B66A5D2A-421C-4861-A229-5BC1A07BA3CD}" type="pres">
      <dgm:prSet presAssocID="{34E2A7CE-6B57-4F57-B586-D61DAB5DD542}" presName="iconRect" presStyleLbl="node1" presStyleIdx="0" presStyleCnt="4"/>
      <dgm:spPr>
        <a:blipFill>
          <a:blip xmlns:r="http://schemas.openxmlformats.org/officeDocument/2006/relationships"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E776E62-49F8-4F77-A176-F71EFBF5FF64}" type="pres">
      <dgm:prSet presAssocID="{34E2A7CE-6B57-4F57-B586-D61DAB5DD542}" presName="iconSpace" presStyleCnt="0"/>
      <dgm:spPr/>
    </dgm:pt>
    <dgm:pt modelId="{1889C1D1-D91F-4693-9B7A-0EB3B2DDA404}" type="pres">
      <dgm:prSet presAssocID="{34E2A7CE-6B57-4F57-B586-D61DAB5DD542}" presName="parTx" presStyleLbl="revTx" presStyleIdx="0" presStyleCnt="8">
        <dgm:presLayoutVars>
          <dgm:chMax val="0"/>
          <dgm:chPref val="0"/>
        </dgm:presLayoutVars>
      </dgm:prSet>
      <dgm:spPr/>
    </dgm:pt>
    <dgm:pt modelId="{F4ACA4C8-C6B2-44CC-A492-D4C26DD142AB}" type="pres">
      <dgm:prSet presAssocID="{34E2A7CE-6B57-4F57-B586-D61DAB5DD542}" presName="txSpace" presStyleCnt="0"/>
      <dgm:spPr/>
    </dgm:pt>
    <dgm:pt modelId="{1E5C507F-F1DD-42B7-BF51-2F16402AC2FD}" type="pres">
      <dgm:prSet presAssocID="{34E2A7CE-6B57-4F57-B586-D61DAB5DD542}" presName="desTx" presStyleLbl="revTx" presStyleIdx="1" presStyleCnt="8">
        <dgm:presLayoutVars/>
      </dgm:prSet>
      <dgm:spPr/>
    </dgm:pt>
    <dgm:pt modelId="{53720808-FA80-4846-A0D6-071F6FACD0F2}" type="pres">
      <dgm:prSet presAssocID="{5206473F-0FBB-432C-8269-31F9F7BDCA5F}" presName="sibTrans" presStyleCnt="0"/>
      <dgm:spPr/>
    </dgm:pt>
    <dgm:pt modelId="{32988B53-3C28-4120-9DC6-AF48A448B6C3}" type="pres">
      <dgm:prSet presAssocID="{DBA7E575-6CC3-4FB5-9DE5-871CBFC58964}" presName="compNode" presStyleCnt="0"/>
      <dgm:spPr/>
    </dgm:pt>
    <dgm:pt modelId="{335066AF-F083-4EB3-9A62-B0E8A7F23233}" type="pres">
      <dgm:prSet presAssocID="{DBA7E575-6CC3-4FB5-9DE5-871CBFC58964}" presName="iconRect" presStyleLbl="node1" presStyleIdx="1" presStyleCnt="4"/>
      <dgm:spPr>
        <a:blipFill>
          <a:blip xmlns:r="http://schemas.openxmlformats.org/officeDocument/2006/relationships"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53AFC08-D9D7-4AF0-8DC1-6D7732388FE2}" type="pres">
      <dgm:prSet presAssocID="{DBA7E575-6CC3-4FB5-9DE5-871CBFC58964}" presName="iconSpace" presStyleCnt="0"/>
      <dgm:spPr/>
    </dgm:pt>
    <dgm:pt modelId="{2FE7EB69-7948-4A7C-A82C-40D954200AC4}" type="pres">
      <dgm:prSet presAssocID="{DBA7E575-6CC3-4FB5-9DE5-871CBFC58964}" presName="parTx" presStyleLbl="revTx" presStyleIdx="2" presStyleCnt="8">
        <dgm:presLayoutVars>
          <dgm:chMax val="0"/>
          <dgm:chPref val="0"/>
        </dgm:presLayoutVars>
      </dgm:prSet>
      <dgm:spPr/>
    </dgm:pt>
    <dgm:pt modelId="{B47C1E26-6930-46E6-A7B6-12990100D62F}" type="pres">
      <dgm:prSet presAssocID="{DBA7E575-6CC3-4FB5-9DE5-871CBFC58964}" presName="txSpace" presStyleCnt="0"/>
      <dgm:spPr/>
    </dgm:pt>
    <dgm:pt modelId="{5A49D330-2E98-400E-A53D-CD90F8EF3904}" type="pres">
      <dgm:prSet presAssocID="{DBA7E575-6CC3-4FB5-9DE5-871CBFC58964}" presName="desTx" presStyleLbl="revTx" presStyleIdx="3" presStyleCnt="8">
        <dgm:presLayoutVars/>
      </dgm:prSet>
      <dgm:spPr/>
    </dgm:pt>
    <dgm:pt modelId="{59A7EF40-BEA8-4112-BCB8-CB3E2F12CF15}" type="pres">
      <dgm:prSet presAssocID="{3286142D-3909-4C5A-809C-B87A64C3D38E}" presName="sibTrans" presStyleCnt="0"/>
      <dgm:spPr/>
    </dgm:pt>
    <dgm:pt modelId="{9885E831-9F09-479D-BA3F-FABF71654533}" type="pres">
      <dgm:prSet presAssocID="{5B1AC421-566A-4768-8CB9-C11BB2720F63}" presName="compNode" presStyleCnt="0"/>
      <dgm:spPr/>
    </dgm:pt>
    <dgm:pt modelId="{324EBC94-5CB7-470C-B168-8F7C1D630CB3}" type="pres">
      <dgm:prSet presAssocID="{5B1AC421-566A-4768-8CB9-C11BB2720F63}" presName="iconRect" presStyleLbl="node1" presStyleIdx="2" presStyleCnt="4"/>
      <dgm:spPr>
        <a:blipFill>
          <a:blip xmlns:r="http://schemas.openxmlformats.org/officeDocument/2006/relationships"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5248A5DF-5A6A-45E9-89BB-C65F01256352}" type="pres">
      <dgm:prSet presAssocID="{5B1AC421-566A-4768-8CB9-C11BB2720F63}" presName="iconSpace" presStyleCnt="0"/>
      <dgm:spPr/>
    </dgm:pt>
    <dgm:pt modelId="{8DC219A3-82C1-4EF7-A4C4-42EF88F4B490}" type="pres">
      <dgm:prSet presAssocID="{5B1AC421-566A-4768-8CB9-C11BB2720F63}" presName="parTx" presStyleLbl="revTx" presStyleIdx="4" presStyleCnt="8">
        <dgm:presLayoutVars>
          <dgm:chMax val="0"/>
          <dgm:chPref val="0"/>
        </dgm:presLayoutVars>
      </dgm:prSet>
      <dgm:spPr/>
    </dgm:pt>
    <dgm:pt modelId="{AD8EFD1B-2F69-4AE9-8D8F-E041006B111C}" type="pres">
      <dgm:prSet presAssocID="{5B1AC421-566A-4768-8CB9-C11BB2720F63}" presName="txSpace" presStyleCnt="0"/>
      <dgm:spPr/>
    </dgm:pt>
    <dgm:pt modelId="{E9CF1468-7B25-4DC9-AF04-B97727590BE3}" type="pres">
      <dgm:prSet presAssocID="{5B1AC421-566A-4768-8CB9-C11BB2720F63}" presName="desTx" presStyleLbl="revTx" presStyleIdx="5" presStyleCnt="8">
        <dgm:presLayoutVars/>
      </dgm:prSet>
      <dgm:spPr/>
    </dgm:pt>
    <dgm:pt modelId="{53ED23DE-8AEC-42C5-B73C-EA41DFFD01CF}" type="pres">
      <dgm:prSet presAssocID="{8B265CBC-2DBB-4721-A795-08F9E1493656}" presName="sibTrans" presStyleCnt="0"/>
      <dgm:spPr/>
    </dgm:pt>
    <dgm:pt modelId="{7983C97C-1621-4137-8948-6CAD05A79F74}" type="pres">
      <dgm:prSet presAssocID="{0F4675F7-2781-48ED-A49F-18A3BF6BC183}" presName="compNode" presStyleCnt="0"/>
      <dgm:spPr/>
    </dgm:pt>
    <dgm:pt modelId="{F8E29E23-24EB-4090-9CC4-A8E3A4C6B393}" type="pres">
      <dgm:prSet presAssocID="{0F4675F7-2781-48ED-A49F-18A3BF6BC183}" presName="iconRect" presStyleLbl="node1" presStyleIdx="3" presStyleCnt="4"/>
      <dgm:spPr>
        <a:blipFill>
          <a:blip xmlns:r="http://schemas.openxmlformats.org/officeDocument/2006/relationships"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15FC1763-B69C-4CB5-8C2F-1BCD2D58E076}" type="pres">
      <dgm:prSet presAssocID="{0F4675F7-2781-48ED-A49F-18A3BF6BC183}" presName="iconSpace" presStyleCnt="0"/>
      <dgm:spPr/>
    </dgm:pt>
    <dgm:pt modelId="{1DACB115-58B7-4B51-AFD7-DD8527D5BE0F}" type="pres">
      <dgm:prSet presAssocID="{0F4675F7-2781-48ED-A49F-18A3BF6BC183}" presName="parTx" presStyleLbl="revTx" presStyleIdx="6" presStyleCnt="8">
        <dgm:presLayoutVars>
          <dgm:chMax val="0"/>
          <dgm:chPref val="0"/>
        </dgm:presLayoutVars>
      </dgm:prSet>
      <dgm:spPr/>
    </dgm:pt>
    <dgm:pt modelId="{7BFAE443-699A-45FA-BFBF-1B3111708ADD}" type="pres">
      <dgm:prSet presAssocID="{0F4675F7-2781-48ED-A49F-18A3BF6BC183}" presName="txSpace" presStyleCnt="0"/>
      <dgm:spPr/>
    </dgm:pt>
    <dgm:pt modelId="{25CF022F-83E4-41A6-B51B-09243EAE7EAE}" type="pres">
      <dgm:prSet presAssocID="{0F4675F7-2781-48ED-A49F-18A3BF6BC183}" presName="desTx" presStyleLbl="revTx" presStyleIdx="7" presStyleCnt="8">
        <dgm:presLayoutVars/>
      </dgm:prSet>
      <dgm:spPr/>
    </dgm:pt>
  </dgm:ptLst>
  <dgm:cxnLst>
    <dgm:cxn modelId="{BECDD518-D081-4C85-A26C-EB9BE1142E61}" type="presOf" srcId="{0D72EFFB-B985-45C7-8D6E-F86C7810C2BF}" destId="{5A49D330-2E98-400E-A53D-CD90F8EF3904}" srcOrd="0" destOrd="0" presId="urn:microsoft.com/office/officeart/2018/5/layout/CenteredIconLabelDescriptionList"/>
    <dgm:cxn modelId="{798C5134-27E6-49F4-814C-8CF75044846F}" type="presOf" srcId="{34E2A7CE-6B57-4F57-B586-D61DAB5DD542}" destId="{1889C1D1-D91F-4693-9B7A-0EB3B2DDA404}" srcOrd="0" destOrd="0" presId="urn:microsoft.com/office/officeart/2018/5/layout/CenteredIconLabelDescriptionList"/>
    <dgm:cxn modelId="{9906423C-9DB9-44B1-866E-8A771A35FB47}" srcId="{C63B84A4-8B86-4682-9EE0-48C32866049D}" destId="{34E2A7CE-6B57-4F57-B586-D61DAB5DD542}" srcOrd="0" destOrd="0" parTransId="{BBE124F4-54EE-4AB9-86A9-F695F2D2ABE4}" sibTransId="{5206473F-0FBB-432C-8269-31F9F7BDCA5F}"/>
    <dgm:cxn modelId="{38283842-0B30-479D-A7C9-1C50798F3D32}" srcId="{0F4675F7-2781-48ED-A49F-18A3BF6BC183}" destId="{09FA8117-D492-4A2F-89C7-F2E244A36745}" srcOrd="0" destOrd="0" parTransId="{117E110F-01DC-4388-A603-A5FF32E1AB0C}" sibTransId="{54E0AF7C-B64A-4021-916F-20D0D755FB7A}"/>
    <dgm:cxn modelId="{19A8AC62-3393-467A-94DF-EACE79084267}" srcId="{C63B84A4-8B86-4682-9EE0-48C32866049D}" destId="{DBA7E575-6CC3-4FB5-9DE5-871CBFC58964}" srcOrd="1" destOrd="0" parTransId="{FE848FE6-80D0-4188-8889-50C1CB8713FA}" sibTransId="{3286142D-3909-4C5A-809C-B87A64C3D38E}"/>
    <dgm:cxn modelId="{49867E47-6079-416E-A074-8C1891274206}" type="presOf" srcId="{0F4675F7-2781-48ED-A49F-18A3BF6BC183}" destId="{1DACB115-58B7-4B51-AFD7-DD8527D5BE0F}" srcOrd="0" destOrd="0" presId="urn:microsoft.com/office/officeart/2018/5/layout/CenteredIconLabelDescriptionList"/>
    <dgm:cxn modelId="{19EB254B-4336-4D93-9E95-80401A65D659}" srcId="{C63B84A4-8B86-4682-9EE0-48C32866049D}" destId="{5B1AC421-566A-4768-8CB9-C11BB2720F63}" srcOrd="2" destOrd="0" parTransId="{BFFEC51D-C22D-4526-9A50-91C44EA8D5E8}" sibTransId="{8B265CBC-2DBB-4721-A795-08F9E1493656}"/>
    <dgm:cxn modelId="{CBB6786D-8EE4-4F48-AA3A-6B9415FA81A6}" type="presOf" srcId="{6386C16B-3005-46FD-9D02-B982BA943801}" destId="{E9CF1468-7B25-4DC9-AF04-B97727590BE3}" srcOrd="0" destOrd="0" presId="urn:microsoft.com/office/officeart/2018/5/layout/CenteredIconLabelDescriptionList"/>
    <dgm:cxn modelId="{EB2DC575-2517-4F92-B95E-1B1F5D335EB9}" type="presOf" srcId="{C63B84A4-8B86-4682-9EE0-48C32866049D}" destId="{3295760F-A32D-436A-8C5E-C54ADBBA0A5F}" srcOrd="0" destOrd="0" presId="urn:microsoft.com/office/officeart/2018/5/layout/CenteredIconLabelDescriptionList"/>
    <dgm:cxn modelId="{8BAB0758-44C2-4BA8-8F75-74203E0F24EF}" srcId="{C63B84A4-8B86-4682-9EE0-48C32866049D}" destId="{0F4675F7-2781-48ED-A49F-18A3BF6BC183}" srcOrd="3" destOrd="0" parTransId="{514BEE54-57F5-4764-A03F-3958E58A5C9F}" sibTransId="{0CD15988-2627-4331-AD57-5A9FAFED02D5}"/>
    <dgm:cxn modelId="{D31DB8B2-D83A-4B57-8CC8-93C7B9E738F4}" srcId="{34E2A7CE-6B57-4F57-B586-D61DAB5DD542}" destId="{EF81E950-B330-4CF9-A392-9748196983E5}" srcOrd="0" destOrd="0" parTransId="{8709DF39-E94B-4227-9ED2-CBB22E8E5EC2}" sibTransId="{5F185FB2-3FC3-4747-90A1-966284F5AE3A}"/>
    <dgm:cxn modelId="{43E01FB5-B803-4389-AEBF-C1AEC428FBDF}" srcId="{5B1AC421-566A-4768-8CB9-C11BB2720F63}" destId="{6386C16B-3005-46FD-9D02-B982BA943801}" srcOrd="0" destOrd="0" parTransId="{634973EC-E5D5-4DE9-B33E-5C5EBA3510B6}" sibTransId="{756159B4-B407-4B1C-89DE-5F50C3636D5C}"/>
    <dgm:cxn modelId="{5D7FABBE-4D13-4B30-9716-494F5402CEDF}" type="presOf" srcId="{DBA7E575-6CC3-4FB5-9DE5-871CBFC58964}" destId="{2FE7EB69-7948-4A7C-A82C-40D954200AC4}" srcOrd="0" destOrd="0" presId="urn:microsoft.com/office/officeart/2018/5/layout/CenteredIconLabelDescriptionList"/>
    <dgm:cxn modelId="{65130ED1-A984-47CB-8F27-8015B304D35F}" srcId="{DBA7E575-6CC3-4FB5-9DE5-871CBFC58964}" destId="{0D72EFFB-B985-45C7-8D6E-F86C7810C2BF}" srcOrd="0" destOrd="0" parTransId="{A60A5169-A88E-4A22-A02B-A8C4907AAF77}" sibTransId="{95E36268-2D0D-46FE-B0B9-3F62ACDBC4B7}"/>
    <dgm:cxn modelId="{FD039CD3-A6A8-4E9D-8EF8-7EF54F577774}" type="presOf" srcId="{5B1AC421-566A-4768-8CB9-C11BB2720F63}" destId="{8DC219A3-82C1-4EF7-A4C4-42EF88F4B490}" srcOrd="0" destOrd="0" presId="urn:microsoft.com/office/officeart/2018/5/layout/CenteredIconLabelDescriptionList"/>
    <dgm:cxn modelId="{A4C8B7DB-DD83-4E43-91A8-4F2E02214737}" type="presOf" srcId="{EF81E950-B330-4CF9-A392-9748196983E5}" destId="{1E5C507F-F1DD-42B7-BF51-2F16402AC2FD}" srcOrd="0" destOrd="0" presId="urn:microsoft.com/office/officeart/2018/5/layout/CenteredIconLabelDescriptionList"/>
    <dgm:cxn modelId="{721557FC-45C9-4E83-B35E-BB02BFFC1D5B}" type="presOf" srcId="{09FA8117-D492-4A2F-89C7-F2E244A36745}" destId="{25CF022F-83E4-41A6-B51B-09243EAE7EAE}" srcOrd="0" destOrd="0" presId="urn:microsoft.com/office/officeart/2018/5/layout/CenteredIconLabelDescriptionList"/>
    <dgm:cxn modelId="{E206A810-8C5C-4139-BC52-8E0C60752ECC}" type="presParOf" srcId="{3295760F-A32D-436A-8C5E-C54ADBBA0A5F}" destId="{565B3FF9-138B-4690-AE3C-7EC301541A48}" srcOrd="0" destOrd="0" presId="urn:microsoft.com/office/officeart/2018/5/layout/CenteredIconLabelDescriptionList"/>
    <dgm:cxn modelId="{55D72DD6-CE87-49C5-B565-F4327C07CE6D}" type="presParOf" srcId="{565B3FF9-138B-4690-AE3C-7EC301541A48}" destId="{B66A5D2A-421C-4861-A229-5BC1A07BA3CD}" srcOrd="0" destOrd="0" presId="urn:microsoft.com/office/officeart/2018/5/layout/CenteredIconLabelDescriptionList"/>
    <dgm:cxn modelId="{96A80269-1950-4F76-9651-0A6D60B031EC}" type="presParOf" srcId="{565B3FF9-138B-4690-AE3C-7EC301541A48}" destId="{5E776E62-49F8-4F77-A176-F71EFBF5FF64}" srcOrd="1" destOrd="0" presId="urn:microsoft.com/office/officeart/2018/5/layout/CenteredIconLabelDescriptionList"/>
    <dgm:cxn modelId="{384D8A8A-F13C-4F6D-BE32-06CDD3EA6073}" type="presParOf" srcId="{565B3FF9-138B-4690-AE3C-7EC301541A48}" destId="{1889C1D1-D91F-4693-9B7A-0EB3B2DDA404}" srcOrd="2" destOrd="0" presId="urn:microsoft.com/office/officeart/2018/5/layout/CenteredIconLabelDescriptionList"/>
    <dgm:cxn modelId="{9CA25493-7191-4DC0-9E5A-00F1D22D0067}" type="presParOf" srcId="{565B3FF9-138B-4690-AE3C-7EC301541A48}" destId="{F4ACA4C8-C6B2-44CC-A492-D4C26DD142AB}" srcOrd="3" destOrd="0" presId="urn:microsoft.com/office/officeart/2018/5/layout/CenteredIconLabelDescriptionList"/>
    <dgm:cxn modelId="{25A843A1-DCF1-4690-BC72-D714E2FF2B4A}" type="presParOf" srcId="{565B3FF9-138B-4690-AE3C-7EC301541A48}" destId="{1E5C507F-F1DD-42B7-BF51-2F16402AC2FD}" srcOrd="4" destOrd="0" presId="urn:microsoft.com/office/officeart/2018/5/layout/CenteredIconLabelDescriptionList"/>
    <dgm:cxn modelId="{E3DD0FDE-8427-4B8A-90BE-56F97C1E2B1D}" type="presParOf" srcId="{3295760F-A32D-436A-8C5E-C54ADBBA0A5F}" destId="{53720808-FA80-4846-A0D6-071F6FACD0F2}" srcOrd="1" destOrd="0" presId="urn:microsoft.com/office/officeart/2018/5/layout/CenteredIconLabelDescriptionList"/>
    <dgm:cxn modelId="{1EB6A9C8-2199-4827-8F1C-B79644C2829D}" type="presParOf" srcId="{3295760F-A32D-436A-8C5E-C54ADBBA0A5F}" destId="{32988B53-3C28-4120-9DC6-AF48A448B6C3}" srcOrd="2" destOrd="0" presId="urn:microsoft.com/office/officeart/2018/5/layout/CenteredIconLabelDescriptionList"/>
    <dgm:cxn modelId="{96C2DD64-84C0-42D9-A3C8-03276C78A5EE}" type="presParOf" srcId="{32988B53-3C28-4120-9DC6-AF48A448B6C3}" destId="{335066AF-F083-4EB3-9A62-B0E8A7F23233}" srcOrd="0" destOrd="0" presId="urn:microsoft.com/office/officeart/2018/5/layout/CenteredIconLabelDescriptionList"/>
    <dgm:cxn modelId="{E0A73CA8-FEBF-47EF-84E4-A1A22417955A}" type="presParOf" srcId="{32988B53-3C28-4120-9DC6-AF48A448B6C3}" destId="{B53AFC08-D9D7-4AF0-8DC1-6D7732388FE2}" srcOrd="1" destOrd="0" presId="urn:microsoft.com/office/officeart/2018/5/layout/CenteredIconLabelDescriptionList"/>
    <dgm:cxn modelId="{32C1F870-40E1-4BA9-90A1-B91DD2865DBA}" type="presParOf" srcId="{32988B53-3C28-4120-9DC6-AF48A448B6C3}" destId="{2FE7EB69-7948-4A7C-A82C-40D954200AC4}" srcOrd="2" destOrd="0" presId="urn:microsoft.com/office/officeart/2018/5/layout/CenteredIconLabelDescriptionList"/>
    <dgm:cxn modelId="{12D0FC14-A177-4DE5-A2EE-16D428F1BEA6}" type="presParOf" srcId="{32988B53-3C28-4120-9DC6-AF48A448B6C3}" destId="{B47C1E26-6930-46E6-A7B6-12990100D62F}" srcOrd="3" destOrd="0" presId="urn:microsoft.com/office/officeart/2018/5/layout/CenteredIconLabelDescriptionList"/>
    <dgm:cxn modelId="{C768C056-0FAB-442D-8CB2-1CEE96FC3B0D}" type="presParOf" srcId="{32988B53-3C28-4120-9DC6-AF48A448B6C3}" destId="{5A49D330-2E98-400E-A53D-CD90F8EF3904}" srcOrd="4" destOrd="0" presId="urn:microsoft.com/office/officeart/2018/5/layout/CenteredIconLabelDescriptionList"/>
    <dgm:cxn modelId="{39B6E880-9109-4E2D-AEEF-546CD6C2CF29}" type="presParOf" srcId="{3295760F-A32D-436A-8C5E-C54ADBBA0A5F}" destId="{59A7EF40-BEA8-4112-BCB8-CB3E2F12CF15}" srcOrd="3" destOrd="0" presId="urn:microsoft.com/office/officeart/2018/5/layout/CenteredIconLabelDescriptionList"/>
    <dgm:cxn modelId="{1881AF25-9E56-4FB0-AB8B-C9E72C61F37C}" type="presParOf" srcId="{3295760F-A32D-436A-8C5E-C54ADBBA0A5F}" destId="{9885E831-9F09-479D-BA3F-FABF71654533}" srcOrd="4" destOrd="0" presId="urn:microsoft.com/office/officeart/2018/5/layout/CenteredIconLabelDescriptionList"/>
    <dgm:cxn modelId="{5451C02B-2C63-4590-9D23-8F496C65C15B}" type="presParOf" srcId="{9885E831-9F09-479D-BA3F-FABF71654533}" destId="{324EBC94-5CB7-470C-B168-8F7C1D630CB3}" srcOrd="0" destOrd="0" presId="urn:microsoft.com/office/officeart/2018/5/layout/CenteredIconLabelDescriptionList"/>
    <dgm:cxn modelId="{053FDC7D-3554-4365-8DD7-1441B58F6234}" type="presParOf" srcId="{9885E831-9F09-479D-BA3F-FABF71654533}" destId="{5248A5DF-5A6A-45E9-89BB-C65F01256352}" srcOrd="1" destOrd="0" presId="urn:microsoft.com/office/officeart/2018/5/layout/CenteredIconLabelDescriptionList"/>
    <dgm:cxn modelId="{384D5E60-13EB-47D0-A1D3-BFE9EA79C78A}" type="presParOf" srcId="{9885E831-9F09-479D-BA3F-FABF71654533}" destId="{8DC219A3-82C1-4EF7-A4C4-42EF88F4B490}" srcOrd="2" destOrd="0" presId="urn:microsoft.com/office/officeart/2018/5/layout/CenteredIconLabelDescriptionList"/>
    <dgm:cxn modelId="{D3698F9C-6476-48B6-9718-CA98742906B8}" type="presParOf" srcId="{9885E831-9F09-479D-BA3F-FABF71654533}" destId="{AD8EFD1B-2F69-4AE9-8D8F-E041006B111C}" srcOrd="3" destOrd="0" presId="urn:microsoft.com/office/officeart/2018/5/layout/CenteredIconLabelDescriptionList"/>
    <dgm:cxn modelId="{F43377DE-D41A-41A3-9C50-EEC5A6B55C33}" type="presParOf" srcId="{9885E831-9F09-479D-BA3F-FABF71654533}" destId="{E9CF1468-7B25-4DC9-AF04-B97727590BE3}" srcOrd="4" destOrd="0" presId="urn:microsoft.com/office/officeart/2018/5/layout/CenteredIconLabelDescriptionList"/>
    <dgm:cxn modelId="{FA336F99-4074-4927-B0BF-23185A9FC5F3}" type="presParOf" srcId="{3295760F-A32D-436A-8C5E-C54ADBBA0A5F}" destId="{53ED23DE-8AEC-42C5-B73C-EA41DFFD01CF}" srcOrd="5" destOrd="0" presId="urn:microsoft.com/office/officeart/2018/5/layout/CenteredIconLabelDescriptionList"/>
    <dgm:cxn modelId="{3B72A56E-9D47-4962-8EB1-C67FA6655626}" type="presParOf" srcId="{3295760F-A32D-436A-8C5E-C54ADBBA0A5F}" destId="{7983C97C-1621-4137-8948-6CAD05A79F74}" srcOrd="6" destOrd="0" presId="urn:microsoft.com/office/officeart/2018/5/layout/CenteredIconLabelDescriptionList"/>
    <dgm:cxn modelId="{E3E69C0C-CB33-4061-9E9D-79780364FD03}" type="presParOf" srcId="{7983C97C-1621-4137-8948-6CAD05A79F74}" destId="{F8E29E23-24EB-4090-9CC4-A8E3A4C6B393}" srcOrd="0" destOrd="0" presId="urn:microsoft.com/office/officeart/2018/5/layout/CenteredIconLabelDescriptionList"/>
    <dgm:cxn modelId="{7C8D9048-57A4-4FEE-9CC8-4822DA9FEE95}" type="presParOf" srcId="{7983C97C-1621-4137-8948-6CAD05A79F74}" destId="{15FC1763-B69C-4CB5-8C2F-1BCD2D58E076}" srcOrd="1" destOrd="0" presId="urn:microsoft.com/office/officeart/2018/5/layout/CenteredIconLabelDescriptionList"/>
    <dgm:cxn modelId="{5B2682E3-6887-4568-95E2-8E69DA4AD05F}" type="presParOf" srcId="{7983C97C-1621-4137-8948-6CAD05A79F74}" destId="{1DACB115-58B7-4B51-AFD7-DD8527D5BE0F}" srcOrd="2" destOrd="0" presId="urn:microsoft.com/office/officeart/2018/5/layout/CenteredIconLabelDescriptionList"/>
    <dgm:cxn modelId="{C8E2A20E-BDF3-4AC1-9CAA-26C36E2F2055}" type="presParOf" srcId="{7983C97C-1621-4137-8948-6CAD05A79F74}" destId="{7BFAE443-699A-45FA-BFBF-1B3111708ADD}" srcOrd="3" destOrd="0" presId="urn:microsoft.com/office/officeart/2018/5/layout/CenteredIconLabelDescriptionList"/>
    <dgm:cxn modelId="{A4260A71-0F2B-4A1A-A478-3ACD0B34A175}" type="presParOf" srcId="{7983C97C-1621-4137-8948-6CAD05A79F74}" destId="{25CF022F-83E4-41A6-B51B-09243EAE7EA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A5D2A-421C-4861-A229-5BC1A07BA3CD}">
      <dsp:nvSpPr>
        <dsp:cNvPr id="0" name=""/>
        <dsp:cNvSpPr/>
      </dsp:nvSpPr>
      <dsp:spPr>
        <a:xfrm>
          <a:off x="723091" y="729310"/>
          <a:ext cx="764112" cy="764112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9C1D1-D91F-4693-9B7A-0EB3B2DDA404}">
      <dsp:nvSpPr>
        <dsp:cNvPr id="0" name=""/>
        <dsp:cNvSpPr/>
      </dsp:nvSpPr>
      <dsp:spPr>
        <a:xfrm>
          <a:off x="13558" y="1565838"/>
          <a:ext cx="2183178" cy="32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Data Generation</a:t>
          </a:r>
        </a:p>
      </dsp:txBody>
      <dsp:txXfrm>
        <a:off x="13558" y="1565838"/>
        <a:ext cx="2183178" cy="327476"/>
      </dsp:txXfrm>
    </dsp:sp>
    <dsp:sp modelId="{1E5C507F-F1DD-42B7-BF51-2F16402AC2FD}">
      <dsp:nvSpPr>
        <dsp:cNvPr id="0" name=""/>
        <dsp:cNvSpPr/>
      </dsp:nvSpPr>
      <dsp:spPr>
        <a:xfrm>
          <a:off x="13558" y="1926997"/>
          <a:ext cx="2183178" cy="486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Mass producing items for a database</a:t>
          </a:r>
        </a:p>
      </dsp:txBody>
      <dsp:txXfrm>
        <a:off x="13558" y="1926997"/>
        <a:ext cx="2183178" cy="486413"/>
      </dsp:txXfrm>
    </dsp:sp>
    <dsp:sp modelId="{335066AF-F083-4EB3-9A62-B0E8A7F23233}">
      <dsp:nvSpPr>
        <dsp:cNvPr id="0" name=""/>
        <dsp:cNvSpPr/>
      </dsp:nvSpPr>
      <dsp:spPr>
        <a:xfrm>
          <a:off x="3288326" y="729310"/>
          <a:ext cx="764112" cy="764112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7EB69-7948-4A7C-A82C-40D954200AC4}">
      <dsp:nvSpPr>
        <dsp:cNvPr id="0" name=""/>
        <dsp:cNvSpPr/>
      </dsp:nvSpPr>
      <dsp:spPr>
        <a:xfrm>
          <a:off x="2578793" y="1565838"/>
          <a:ext cx="2183178" cy="32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Data Analysis</a:t>
          </a:r>
        </a:p>
      </dsp:txBody>
      <dsp:txXfrm>
        <a:off x="2578793" y="1565838"/>
        <a:ext cx="2183178" cy="327476"/>
      </dsp:txXfrm>
    </dsp:sp>
    <dsp:sp modelId="{5A49D330-2E98-400E-A53D-CD90F8EF3904}">
      <dsp:nvSpPr>
        <dsp:cNvPr id="0" name=""/>
        <dsp:cNvSpPr/>
      </dsp:nvSpPr>
      <dsp:spPr>
        <a:xfrm>
          <a:off x="2578793" y="1926997"/>
          <a:ext cx="2183178" cy="486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Best selling items, high traffic times and locales, etc.</a:t>
          </a:r>
        </a:p>
      </dsp:txBody>
      <dsp:txXfrm>
        <a:off x="2578793" y="1926997"/>
        <a:ext cx="2183178" cy="486413"/>
      </dsp:txXfrm>
    </dsp:sp>
    <dsp:sp modelId="{324EBC94-5CB7-470C-B168-8F7C1D630CB3}">
      <dsp:nvSpPr>
        <dsp:cNvPr id="0" name=""/>
        <dsp:cNvSpPr/>
      </dsp:nvSpPr>
      <dsp:spPr>
        <a:xfrm>
          <a:off x="5853561" y="729310"/>
          <a:ext cx="764112" cy="764112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219A3-82C1-4EF7-A4C4-42EF88F4B490}">
      <dsp:nvSpPr>
        <dsp:cNvPr id="0" name=""/>
        <dsp:cNvSpPr/>
      </dsp:nvSpPr>
      <dsp:spPr>
        <a:xfrm>
          <a:off x="5144028" y="1565838"/>
          <a:ext cx="2183178" cy="32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Technology Familiarity</a:t>
          </a:r>
        </a:p>
      </dsp:txBody>
      <dsp:txXfrm>
        <a:off x="5144028" y="1565838"/>
        <a:ext cx="2183178" cy="327476"/>
      </dsp:txXfrm>
    </dsp:sp>
    <dsp:sp modelId="{E9CF1468-7B25-4DC9-AF04-B97727590BE3}">
      <dsp:nvSpPr>
        <dsp:cNvPr id="0" name=""/>
        <dsp:cNvSpPr/>
      </dsp:nvSpPr>
      <dsp:spPr>
        <a:xfrm>
          <a:off x="5144028" y="1926997"/>
          <a:ext cx="2183178" cy="486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Hadoop, Spark, SQL, Python,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hlinkClick xmlns:r="http://schemas.openxmlformats.org/officeDocument/2006/relationships" r:id="rId7"/>
            </a:rPr>
            <a:t>GitHub</a:t>
          </a:r>
          <a:endParaRPr lang="en-US" sz="1400" kern="1200" dirty="0"/>
        </a:p>
      </dsp:txBody>
      <dsp:txXfrm>
        <a:off x="5144028" y="1926997"/>
        <a:ext cx="2183178" cy="486413"/>
      </dsp:txXfrm>
    </dsp:sp>
    <dsp:sp modelId="{F8E29E23-24EB-4090-9CC4-A8E3A4C6B393}">
      <dsp:nvSpPr>
        <dsp:cNvPr id="0" name=""/>
        <dsp:cNvSpPr/>
      </dsp:nvSpPr>
      <dsp:spPr>
        <a:xfrm>
          <a:off x="8418795" y="729310"/>
          <a:ext cx="764112" cy="764112"/>
        </a:xfrm>
        <a:prstGeom prst="rect">
          <a:avLst/>
        </a:prstGeom>
        <a:blipFill>
          <a:blip xmlns:r="http://schemas.openxmlformats.org/officeDocument/2006/relationships"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CB115-58B7-4B51-AFD7-DD8527D5BE0F}">
      <dsp:nvSpPr>
        <dsp:cNvPr id="0" name=""/>
        <dsp:cNvSpPr/>
      </dsp:nvSpPr>
      <dsp:spPr>
        <a:xfrm>
          <a:off x="7709262" y="1565838"/>
          <a:ext cx="2183178" cy="32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Team Co-Ordination</a:t>
          </a:r>
        </a:p>
      </dsp:txBody>
      <dsp:txXfrm>
        <a:off x="7709262" y="1565838"/>
        <a:ext cx="2183178" cy="327476"/>
      </dsp:txXfrm>
    </dsp:sp>
    <dsp:sp modelId="{25CF022F-83E4-41A6-B51B-09243EAE7EAE}">
      <dsp:nvSpPr>
        <dsp:cNvPr id="0" name=""/>
        <dsp:cNvSpPr/>
      </dsp:nvSpPr>
      <dsp:spPr>
        <a:xfrm>
          <a:off x="7709262" y="1926997"/>
          <a:ext cx="2183178" cy="486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Work delegation, communication, etc.</a:t>
          </a:r>
        </a:p>
      </dsp:txBody>
      <dsp:txXfrm>
        <a:off x="7709262" y="1926997"/>
        <a:ext cx="2183178" cy="486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E016143-E03C-4CFD-AFDC-14E5BDEA754C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9682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703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47254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374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7882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5387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339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7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7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2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3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9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1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5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5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1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8/25/2022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6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  <p:sldLayoutId id="2147484178" r:id="rId12"/>
    <p:sldLayoutId id="2147484179" r:id="rId13"/>
    <p:sldLayoutId id="2147484180" r:id="rId14"/>
    <p:sldLayoutId id="2147484181" r:id="rId15"/>
    <p:sldLayoutId id="2147484182" r:id="rId16"/>
    <p:sldLayoutId id="214748418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0A80-E289-0A85-9873-0D5F3C766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220711 Big Data P2 Presentation</a:t>
            </a:r>
            <a:b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Group 2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1C982-A469-182B-A36E-47A682205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Mengistu Desta</a:t>
            </a:r>
          </a:p>
          <a:p>
            <a:r>
              <a:rPr lang="en-US" dirty="0" err="1"/>
              <a:t>Aaniq</a:t>
            </a:r>
            <a:r>
              <a:rPr lang="en-US" dirty="0"/>
              <a:t> Salam</a:t>
            </a:r>
          </a:p>
          <a:p>
            <a:r>
              <a:rPr lang="en-US" dirty="0"/>
              <a:t>Justin Ward</a:t>
            </a:r>
          </a:p>
          <a:p>
            <a:r>
              <a:rPr lang="en-US" dirty="0"/>
              <a:t>Benjamin Serio</a:t>
            </a:r>
          </a:p>
          <a:p>
            <a:r>
              <a:rPr lang="en-US" dirty="0" err="1"/>
              <a:t>Nithia</a:t>
            </a:r>
            <a:r>
              <a:rPr lang="en-US" dirty="0"/>
              <a:t> James</a:t>
            </a:r>
          </a:p>
        </p:txBody>
      </p:sp>
    </p:spTree>
    <p:extLst>
      <p:ext uri="{BB962C8B-B14F-4D97-AF65-F5344CB8AC3E}">
        <p14:creationId xmlns:p14="http://schemas.microsoft.com/office/powerpoint/2010/main" val="394752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F4F2-ECEC-C987-F5A4-B72A9FF7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Benjamin Slide (Per Country Breakdown)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CCC24-5BB3-3231-E9FE-228A4B8F4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81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E67A-8347-9C97-0BD7-3FFEA041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Sales Distribution (</a:t>
            </a:r>
            <a:r>
              <a:rPr lang="en-US" dirty="0" err="1"/>
              <a:t>Nithia</a:t>
            </a:r>
            <a:r>
              <a:rPr lang="en-US" dirty="0"/>
              <a:t>)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80510FC0-D25C-3F37-1F9E-D12C6B419F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460" y="2097088"/>
            <a:ext cx="8375904" cy="4142232"/>
          </a:xfrm>
        </p:spPr>
      </p:pic>
    </p:spTree>
    <p:extLst>
      <p:ext uri="{BB962C8B-B14F-4D97-AF65-F5344CB8AC3E}">
        <p14:creationId xmlns:p14="http://schemas.microsoft.com/office/powerpoint/2010/main" val="368450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E67A-8347-9C97-0BD7-3FFEA041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Distribution Across Time (</a:t>
            </a:r>
            <a:r>
              <a:rPr lang="en-US" dirty="0" err="1"/>
              <a:t>Aaniq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14787DE-4A4A-6CAA-5676-5BA77BC3E90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460" y="2097088"/>
            <a:ext cx="8375904" cy="4142232"/>
          </a:xfrm>
        </p:spPr>
      </p:pic>
    </p:spTree>
    <p:extLst>
      <p:ext uri="{BB962C8B-B14F-4D97-AF65-F5344CB8AC3E}">
        <p14:creationId xmlns:p14="http://schemas.microsoft.com/office/powerpoint/2010/main" val="2734185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E67A-8347-9C97-0BD7-3FFEA041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of Peak Hours (</a:t>
            </a:r>
            <a:r>
              <a:rPr lang="en-US" dirty="0" err="1"/>
              <a:t>Aaniq</a:t>
            </a:r>
            <a:r>
              <a:rPr lang="en-US" dirty="0"/>
              <a:t>)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19FDBB2D-02CC-64D4-D769-9DFC019768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460" y="2097088"/>
            <a:ext cx="8375904" cy="4142232"/>
          </a:xfrm>
        </p:spPr>
      </p:pic>
    </p:spTree>
    <p:extLst>
      <p:ext uri="{BB962C8B-B14F-4D97-AF65-F5344CB8AC3E}">
        <p14:creationId xmlns:p14="http://schemas.microsoft.com/office/powerpoint/2010/main" val="339492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7921C-05F6-6DFB-B127-730DA5E6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145" y="1125511"/>
            <a:ext cx="7135566" cy="26569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Additional Observations /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0EE66-727A-C5F2-100E-98BFBC057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4139" y="3782482"/>
            <a:ext cx="7136760" cy="12043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rgbClr val="FFFFFF"/>
                </a:solidFill>
              </a:rPr>
              <a:t>I grow tired of charts.</a:t>
            </a:r>
          </a:p>
        </p:txBody>
      </p:sp>
    </p:spTree>
    <p:extLst>
      <p:ext uri="{BB962C8B-B14F-4D97-AF65-F5344CB8AC3E}">
        <p14:creationId xmlns:p14="http://schemas.microsoft.com/office/powerpoint/2010/main" val="104042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EA7D-7835-828A-4CC1-AA60D1CE0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Goals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8ACCB73F-5C11-CF9E-B314-AFB08D979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96412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132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017D-D9F7-CFF2-313F-CC44475A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Our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7022-50F4-B3C0-AC7E-BD3BFB69AF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Bookstore Sales</a:t>
            </a:r>
          </a:p>
          <a:p>
            <a:pPr lvl="1"/>
            <a:r>
              <a:rPr lang="en-US" dirty="0"/>
              <a:t>List of specific books sold on select websites internationally</a:t>
            </a:r>
          </a:p>
          <a:p>
            <a:r>
              <a:rPr lang="en-US" dirty="0"/>
              <a:t>Database Errors***</a:t>
            </a:r>
          </a:p>
          <a:p>
            <a:pPr lvl="1"/>
            <a:r>
              <a:rPr lang="en-US" dirty="0"/>
              <a:t>Geographical errors</a:t>
            </a:r>
          </a:p>
          <a:p>
            <a:pPr lvl="2"/>
            <a:r>
              <a:rPr lang="en-US" dirty="0"/>
              <a:t>Cities in wrong countries</a:t>
            </a:r>
          </a:p>
          <a:p>
            <a:pPr lvl="1"/>
            <a:r>
              <a:rPr lang="en-US" dirty="0"/>
              <a:t>Categories not well defined</a:t>
            </a:r>
          </a:p>
          <a:p>
            <a:pPr lvl="2"/>
            <a:r>
              <a:rPr lang="en-US" dirty="0"/>
              <a:t>Ex. History separately defined from Non-Fiction</a:t>
            </a:r>
          </a:p>
          <a:p>
            <a:pPr lvl="1"/>
            <a:endParaRPr lang="en-US" dirty="0"/>
          </a:p>
        </p:txBody>
      </p:sp>
      <p:pic>
        <p:nvPicPr>
          <p:cNvPr id="7" name="Graphic 6" descr="Books with solid fill">
            <a:extLst>
              <a:ext uri="{FF2B5EF4-FFF2-40B4-BE49-F238E27FC236}">
                <a16:creationId xmlns:a16="http://schemas.microsoft.com/office/drawing/2014/main" id="{0170C851-10A9-3A24-38B3-C2C8A33147D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5918" y="1223427"/>
            <a:ext cx="4567773" cy="45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4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5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8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3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5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6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209" name="Rectangle 208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F9A956-F655-1890-48E7-496D3452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Findings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7CA04D-C8CA-2B1E-AFBF-F52E75633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8010" y="4149724"/>
            <a:ext cx="7539989" cy="1108075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>
              <a:solidFill>
                <a:schemeClr val="tx1"/>
              </a:solidFill>
            </a:endParaRP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212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6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6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1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53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6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7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8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9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0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1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2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3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09171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17FD-3D96-F18A-85A4-78126E3F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Selling Categories:</a:t>
            </a:r>
            <a:br>
              <a:rPr lang="en-US" dirty="0"/>
            </a:br>
            <a:r>
              <a:rPr lang="en-US" sz="3200" dirty="0"/>
              <a:t>Fiction vs. Non-Fiction (Mengistu)</a:t>
            </a:r>
            <a:endParaRPr lang="en-US" dirty="0"/>
          </a:p>
        </p:txBody>
      </p:sp>
      <p:pic>
        <p:nvPicPr>
          <p:cNvPr id="72" name="Content Placeholder 71" descr="Chart, pie chart&#10;&#10;Description automatically generated">
            <a:extLst>
              <a:ext uri="{FF2B5EF4-FFF2-40B4-BE49-F238E27FC236}">
                <a16:creationId xmlns:a16="http://schemas.microsoft.com/office/drawing/2014/main" id="{89DF377E-F45A-7824-F02D-A7933D12D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933" y="2096169"/>
            <a:ext cx="8376134" cy="4142393"/>
          </a:xfrm>
        </p:spPr>
      </p:pic>
    </p:spTree>
    <p:extLst>
      <p:ext uri="{BB962C8B-B14F-4D97-AF65-F5344CB8AC3E}">
        <p14:creationId xmlns:p14="http://schemas.microsoft.com/office/powerpoint/2010/main" val="179717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17FD-3D96-F18A-85A4-78126E3F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Selling Categories:</a:t>
            </a:r>
            <a:br>
              <a:rPr lang="en-US" sz="2800" dirty="0"/>
            </a:br>
            <a:r>
              <a:rPr lang="en-US" sz="3200" dirty="0"/>
              <a:t>Sub-Categories (Mengistu)</a:t>
            </a:r>
            <a:endParaRPr lang="en-US" dirty="0"/>
          </a:p>
        </p:txBody>
      </p:sp>
      <p:pic>
        <p:nvPicPr>
          <p:cNvPr id="7" name="Content Placeholder 6" descr="Chart, waterfall chart&#10;&#10;Description automatically generated">
            <a:extLst>
              <a:ext uri="{FF2B5EF4-FFF2-40B4-BE49-F238E27FC236}">
                <a16:creationId xmlns:a16="http://schemas.microsoft.com/office/drawing/2014/main" id="{2115C429-9324-DDA9-1D4F-854917BEEB8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460" y="2097088"/>
            <a:ext cx="8375904" cy="4142232"/>
          </a:xfrm>
        </p:spPr>
      </p:pic>
    </p:spTree>
    <p:extLst>
      <p:ext uri="{BB962C8B-B14F-4D97-AF65-F5344CB8AC3E}">
        <p14:creationId xmlns:p14="http://schemas.microsoft.com/office/powerpoint/2010/main" val="184868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bar chart">
            <a:extLst>
              <a:ext uri="{FF2B5EF4-FFF2-40B4-BE49-F238E27FC236}">
                <a16:creationId xmlns:a16="http://schemas.microsoft.com/office/drawing/2014/main" id="{979BFEE0-C4A5-221F-F270-C2ABE8200E06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06460" y="2097088"/>
            <a:ext cx="8375904" cy="414223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3117FD-3D96-F18A-85A4-78126E3F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Selling Categories:</a:t>
            </a:r>
            <a:br>
              <a:rPr lang="en-US" sz="2800" dirty="0"/>
            </a:br>
            <a:r>
              <a:rPr lang="en-US" sz="3200" dirty="0"/>
              <a:t>Per Country (Mengistu)</a:t>
            </a:r>
            <a:endParaRPr lang="en-US" dirty="0"/>
          </a:p>
        </p:txBody>
      </p:sp>
      <p:pic>
        <p:nvPicPr>
          <p:cNvPr id="8" name="Picture 7" descr="Chart, bar chart">
            <a:extLst>
              <a:ext uri="{FF2B5EF4-FFF2-40B4-BE49-F238E27FC236}">
                <a16:creationId xmlns:a16="http://schemas.microsoft.com/office/drawing/2014/main" id="{3FC239A1-3DAF-C26F-9660-A6A0ABD5E5D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06460" y="2097088"/>
            <a:ext cx="8375904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3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F4F2-ECEC-C987-F5A4-B72A9FF7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Sales Distribution, 2021 (Benjamin)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C0187B-3FB5-824C-6E3E-F598D3E610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6460" y="2097088"/>
            <a:ext cx="8375904" cy="4142232"/>
          </a:xfrm>
        </p:spPr>
      </p:pic>
    </p:spTree>
    <p:extLst>
      <p:ext uri="{BB962C8B-B14F-4D97-AF65-F5344CB8AC3E}">
        <p14:creationId xmlns:p14="http://schemas.microsoft.com/office/powerpoint/2010/main" val="141925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A5B8E0B-5FF5-40D7-003E-E7B36D08D7E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06460" y="2097088"/>
            <a:ext cx="8375904" cy="41422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8FF4F2-ECEC-C987-F5A4-B72A9FF7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Sales Distribution:</a:t>
            </a:r>
            <a:br>
              <a:rPr lang="en-US" dirty="0"/>
            </a:br>
            <a:r>
              <a:rPr lang="en-US" sz="3200" dirty="0"/>
              <a:t>Categories (Benjamin)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0A69C-4BF7-34C9-882E-AA4B6417945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06460" y="2097088"/>
            <a:ext cx="8375904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9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630</TotalTime>
  <Words>180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220711 Big Data P2 Presentation Group 2</vt:lpstr>
      <vt:lpstr>Goals</vt:lpstr>
      <vt:lpstr>Our Data</vt:lpstr>
      <vt:lpstr>Findings</vt:lpstr>
      <vt:lpstr>Top Selling Categories: Fiction vs. Non-Fiction (Mengistu)</vt:lpstr>
      <vt:lpstr>Top Selling Categories: Sub-Categories (Mengistu)</vt:lpstr>
      <vt:lpstr>Top Selling Categories: Per Country (Mengistu)</vt:lpstr>
      <vt:lpstr>Monthly Sales Distribution, 2021 (Benjamin)</vt:lpstr>
      <vt:lpstr>Monthly Sales Distribution: Categories (Benjamin)</vt:lpstr>
      <vt:lpstr>Benjamin Slide (Per Country Breakdown)</vt:lpstr>
      <vt:lpstr>Global Sales Distribution (Nithia)</vt:lpstr>
      <vt:lpstr>Sales Distribution Across Time (Aaniq)</vt:lpstr>
      <vt:lpstr>Comparisons of Peak Hours (Aaniq)</vt:lpstr>
      <vt:lpstr>Additional Observations /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220711 Big Data P2 Presentation Group 2</dc:title>
  <dc:creator>Justin Ward</dc:creator>
  <cp:lastModifiedBy>Justin Ward</cp:lastModifiedBy>
  <cp:revision>4</cp:revision>
  <dcterms:created xsi:type="dcterms:W3CDTF">2022-08-23T16:06:44Z</dcterms:created>
  <dcterms:modified xsi:type="dcterms:W3CDTF">2022-08-25T05:54:42Z</dcterms:modified>
</cp:coreProperties>
</file>