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handoutMasterIdLst>
    <p:handoutMasterId r:id="rId38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3" r:id="rId14"/>
    <p:sldId id="267" r:id="rId15"/>
    <p:sldId id="268" r:id="rId16"/>
    <p:sldId id="269" r:id="rId17"/>
    <p:sldId id="271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1" r:id="rId28"/>
    <p:sldId id="285" r:id="rId29"/>
    <p:sldId id="282" r:id="rId30"/>
    <p:sldId id="284" r:id="rId31"/>
    <p:sldId id="283" r:id="rId32"/>
    <p:sldId id="286" r:id="rId33"/>
    <p:sldId id="287" r:id="rId34"/>
    <p:sldId id="288" r:id="rId35"/>
    <p:sldId id="279" r:id="rId36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501" autoAdjust="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7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us Seiferth" userId="ea979142e5c49f80" providerId="LiveId" clId="{89BF07EE-2B37-4F3D-95D0-167A3C6A7FE7}"/>
    <pc:docChg chg="undo redo custSel addSld delSld modSld sldOrd">
      <pc:chgData name="Julius Seiferth" userId="ea979142e5c49f80" providerId="LiveId" clId="{89BF07EE-2B37-4F3D-95D0-167A3C6A7FE7}" dt="2021-12-06T20:19:35.576" v="3786" actId="207"/>
      <pc:docMkLst>
        <pc:docMk/>
      </pc:docMkLst>
      <pc:sldChg chg="modAnim">
        <pc:chgData name="Julius Seiferth" userId="ea979142e5c49f80" providerId="LiveId" clId="{89BF07EE-2B37-4F3D-95D0-167A3C6A7FE7}" dt="2021-11-27T12:13:49.664" v="3699"/>
        <pc:sldMkLst>
          <pc:docMk/>
          <pc:sldMk cId="3122070794" sldId="259"/>
        </pc:sldMkLst>
      </pc:sldChg>
      <pc:sldChg chg="modSp modAnim">
        <pc:chgData name="Julius Seiferth" userId="ea979142e5c49f80" providerId="LiveId" clId="{89BF07EE-2B37-4F3D-95D0-167A3C6A7FE7}" dt="2021-12-06T20:13:34.573" v="3751" actId="207"/>
        <pc:sldMkLst>
          <pc:docMk/>
          <pc:sldMk cId="840122428" sldId="260"/>
        </pc:sldMkLst>
        <pc:spChg chg="mod">
          <ac:chgData name="Julius Seiferth" userId="ea979142e5c49f80" providerId="LiveId" clId="{89BF07EE-2B37-4F3D-95D0-167A3C6A7FE7}" dt="2021-12-06T20:13:34.573" v="3751" actId="207"/>
          <ac:spMkLst>
            <pc:docMk/>
            <pc:sldMk cId="840122428" sldId="260"/>
            <ac:spMk id="3" creationId="{72ECC25C-F7F9-480C-BC01-228C2111A14A}"/>
          </ac:spMkLst>
        </pc:spChg>
      </pc:sldChg>
      <pc:sldChg chg="modAnim">
        <pc:chgData name="Julius Seiferth" userId="ea979142e5c49f80" providerId="LiveId" clId="{89BF07EE-2B37-4F3D-95D0-167A3C6A7FE7}" dt="2021-11-27T12:15:00.907" v="3706"/>
        <pc:sldMkLst>
          <pc:docMk/>
          <pc:sldMk cId="2889136740" sldId="261"/>
        </pc:sldMkLst>
      </pc:sldChg>
      <pc:sldChg chg="modSp mod modAnim">
        <pc:chgData name="Julius Seiferth" userId="ea979142e5c49f80" providerId="LiveId" clId="{89BF07EE-2B37-4F3D-95D0-167A3C6A7FE7}" dt="2021-12-06T20:14:15.280" v="3752" actId="207"/>
        <pc:sldMkLst>
          <pc:docMk/>
          <pc:sldMk cId="1905132003" sldId="262"/>
        </pc:sldMkLst>
        <pc:spChg chg="mod">
          <ac:chgData name="Julius Seiferth" userId="ea979142e5c49f80" providerId="LiveId" clId="{89BF07EE-2B37-4F3D-95D0-167A3C6A7FE7}" dt="2021-12-06T20:14:15.280" v="3752" actId="207"/>
          <ac:spMkLst>
            <pc:docMk/>
            <pc:sldMk cId="1905132003" sldId="262"/>
            <ac:spMk id="3" creationId="{BA78E13C-FC09-4395-9023-A0D7A21477C7}"/>
          </ac:spMkLst>
        </pc:spChg>
      </pc:sldChg>
      <pc:sldChg chg="modSp mod modAnim">
        <pc:chgData name="Julius Seiferth" userId="ea979142e5c49f80" providerId="LiveId" clId="{89BF07EE-2B37-4F3D-95D0-167A3C6A7FE7}" dt="2021-12-06T20:15:25.694" v="3768" actId="207"/>
        <pc:sldMkLst>
          <pc:docMk/>
          <pc:sldMk cId="3781734561" sldId="263"/>
        </pc:sldMkLst>
        <pc:spChg chg="mod">
          <ac:chgData name="Julius Seiferth" userId="ea979142e5c49f80" providerId="LiveId" clId="{89BF07EE-2B37-4F3D-95D0-167A3C6A7FE7}" dt="2021-12-06T20:15:25.694" v="3768" actId="207"/>
          <ac:spMkLst>
            <pc:docMk/>
            <pc:sldMk cId="3781734561" sldId="263"/>
            <ac:spMk id="3" creationId="{E3FFC7EC-E184-4BA5-92A5-901BE84FF65F}"/>
          </ac:spMkLst>
        </pc:spChg>
      </pc:sldChg>
      <pc:sldChg chg="modSp new mod ord modAnim">
        <pc:chgData name="Julius Seiferth" userId="ea979142e5c49f80" providerId="LiveId" clId="{89BF07EE-2B37-4F3D-95D0-167A3C6A7FE7}" dt="2021-12-06T20:14:45.355" v="3762" actId="207"/>
        <pc:sldMkLst>
          <pc:docMk/>
          <pc:sldMk cId="2350723879" sldId="264"/>
        </pc:sldMkLst>
        <pc:spChg chg="mod">
          <ac:chgData name="Julius Seiferth" userId="ea979142e5c49f80" providerId="LiveId" clId="{89BF07EE-2B37-4F3D-95D0-167A3C6A7FE7}" dt="2021-11-26T10:11:12.666" v="241" actId="20577"/>
          <ac:spMkLst>
            <pc:docMk/>
            <pc:sldMk cId="2350723879" sldId="264"/>
            <ac:spMk id="2" creationId="{82DB29F9-6BBE-4FA4-BB48-CD0269641716}"/>
          </ac:spMkLst>
        </pc:spChg>
        <pc:spChg chg="mod">
          <ac:chgData name="Julius Seiferth" userId="ea979142e5c49f80" providerId="LiveId" clId="{89BF07EE-2B37-4F3D-95D0-167A3C6A7FE7}" dt="2021-12-06T20:14:45.355" v="3762" actId="207"/>
          <ac:spMkLst>
            <pc:docMk/>
            <pc:sldMk cId="2350723879" sldId="264"/>
            <ac:spMk id="3" creationId="{444586D8-233E-46EE-892D-4833B14497EC}"/>
          </ac:spMkLst>
        </pc:spChg>
      </pc:sldChg>
      <pc:sldChg chg="modSp new mod modAnim">
        <pc:chgData name="Julius Seiferth" userId="ea979142e5c49f80" providerId="LiveId" clId="{89BF07EE-2B37-4F3D-95D0-167A3C6A7FE7}" dt="2021-11-27T12:17:10.913" v="3717"/>
        <pc:sldMkLst>
          <pc:docMk/>
          <pc:sldMk cId="1310568046" sldId="265"/>
        </pc:sldMkLst>
        <pc:spChg chg="mod">
          <ac:chgData name="Julius Seiferth" userId="ea979142e5c49f80" providerId="LiveId" clId="{89BF07EE-2B37-4F3D-95D0-167A3C6A7FE7}" dt="2021-11-26T11:53:26.811" v="509" actId="313"/>
          <ac:spMkLst>
            <pc:docMk/>
            <pc:sldMk cId="1310568046" sldId="265"/>
            <ac:spMk id="2" creationId="{073FE278-FE9B-4708-A411-A541AB6926B4}"/>
          </ac:spMkLst>
        </pc:spChg>
        <pc:spChg chg="mod">
          <ac:chgData name="Julius Seiferth" userId="ea979142e5c49f80" providerId="LiveId" clId="{89BF07EE-2B37-4F3D-95D0-167A3C6A7FE7}" dt="2021-11-26T11:55:12.338" v="612" actId="20577"/>
          <ac:spMkLst>
            <pc:docMk/>
            <pc:sldMk cId="1310568046" sldId="265"/>
            <ac:spMk id="3" creationId="{230FA68C-3DFA-461A-9A57-D4184871F12E}"/>
          </ac:spMkLst>
        </pc:spChg>
      </pc:sldChg>
      <pc:sldChg chg="addSp modSp new mod modAnim">
        <pc:chgData name="Julius Seiferth" userId="ea979142e5c49f80" providerId="LiveId" clId="{89BF07EE-2B37-4F3D-95D0-167A3C6A7FE7}" dt="2021-12-06T20:14:59.587" v="3763" actId="207"/>
        <pc:sldMkLst>
          <pc:docMk/>
          <pc:sldMk cId="1566797149" sldId="266"/>
        </pc:sldMkLst>
        <pc:spChg chg="mod">
          <ac:chgData name="Julius Seiferth" userId="ea979142e5c49f80" providerId="LiveId" clId="{89BF07EE-2B37-4F3D-95D0-167A3C6A7FE7}" dt="2021-11-26T11:56:04.431" v="614"/>
          <ac:spMkLst>
            <pc:docMk/>
            <pc:sldMk cId="1566797149" sldId="266"/>
            <ac:spMk id="2" creationId="{9C6602A1-96C7-46DF-8291-EE8EB67DEA1C}"/>
          </ac:spMkLst>
        </pc:spChg>
        <pc:spChg chg="mod">
          <ac:chgData name="Julius Seiferth" userId="ea979142e5c49f80" providerId="LiveId" clId="{89BF07EE-2B37-4F3D-95D0-167A3C6A7FE7}" dt="2021-12-06T20:14:59.587" v="3763" actId="207"/>
          <ac:spMkLst>
            <pc:docMk/>
            <pc:sldMk cId="1566797149" sldId="266"/>
            <ac:spMk id="3" creationId="{F5FB0DFE-C9E3-4BB7-BA83-980B8DD89A9C}"/>
          </ac:spMkLst>
        </pc:spChg>
        <pc:picChg chg="add mod">
          <ac:chgData name="Julius Seiferth" userId="ea979142e5c49f80" providerId="LiveId" clId="{89BF07EE-2B37-4F3D-95D0-167A3C6A7FE7}" dt="2021-11-26T12:01:25.132" v="840" actId="1076"/>
          <ac:picMkLst>
            <pc:docMk/>
            <pc:sldMk cId="1566797149" sldId="266"/>
            <ac:picMk id="4" creationId="{A0577CDD-3DBA-418B-95CD-AE26163F1FE0}"/>
          </ac:picMkLst>
        </pc:picChg>
      </pc:sldChg>
      <pc:sldChg chg="modSp new mod">
        <pc:chgData name="Julius Seiferth" userId="ea979142e5c49f80" providerId="LiveId" clId="{89BF07EE-2B37-4F3D-95D0-167A3C6A7FE7}" dt="2021-12-06T20:15:49.711" v="3770" actId="207"/>
        <pc:sldMkLst>
          <pc:docMk/>
          <pc:sldMk cId="3224483387" sldId="267"/>
        </pc:sldMkLst>
        <pc:spChg chg="mod">
          <ac:chgData name="Julius Seiferth" userId="ea979142e5c49f80" providerId="LiveId" clId="{89BF07EE-2B37-4F3D-95D0-167A3C6A7FE7}" dt="2021-11-26T12:41:23.838" v="892" actId="20577"/>
          <ac:spMkLst>
            <pc:docMk/>
            <pc:sldMk cId="3224483387" sldId="267"/>
            <ac:spMk id="2" creationId="{5BAE74BE-1DF0-426E-8D08-9EE08394162B}"/>
          </ac:spMkLst>
        </pc:spChg>
        <pc:spChg chg="mod">
          <ac:chgData name="Julius Seiferth" userId="ea979142e5c49f80" providerId="LiveId" clId="{89BF07EE-2B37-4F3D-95D0-167A3C6A7FE7}" dt="2021-12-06T20:15:49.711" v="3770" actId="207"/>
          <ac:spMkLst>
            <pc:docMk/>
            <pc:sldMk cId="3224483387" sldId="267"/>
            <ac:spMk id="3" creationId="{B0D424A6-0849-4FAF-A188-2EF89AC8EECA}"/>
          </ac:spMkLst>
        </pc:spChg>
      </pc:sldChg>
      <pc:sldChg chg="modSp new mod">
        <pc:chgData name="Julius Seiferth" userId="ea979142e5c49f80" providerId="LiveId" clId="{89BF07EE-2B37-4F3D-95D0-167A3C6A7FE7}" dt="2021-12-06T20:16:05.269" v="3772" actId="20577"/>
        <pc:sldMkLst>
          <pc:docMk/>
          <pc:sldMk cId="2193191655" sldId="268"/>
        </pc:sldMkLst>
        <pc:spChg chg="mod">
          <ac:chgData name="Julius Seiferth" userId="ea979142e5c49f80" providerId="LiveId" clId="{89BF07EE-2B37-4F3D-95D0-167A3C6A7FE7}" dt="2021-11-26T13:04:10.975" v="1154"/>
          <ac:spMkLst>
            <pc:docMk/>
            <pc:sldMk cId="2193191655" sldId="268"/>
            <ac:spMk id="2" creationId="{E72E55C3-6623-428A-8517-146067BE2D4B}"/>
          </ac:spMkLst>
        </pc:spChg>
        <pc:spChg chg="mod">
          <ac:chgData name="Julius Seiferth" userId="ea979142e5c49f80" providerId="LiveId" clId="{89BF07EE-2B37-4F3D-95D0-167A3C6A7FE7}" dt="2021-12-06T20:16:05.269" v="3772" actId="20577"/>
          <ac:spMkLst>
            <pc:docMk/>
            <pc:sldMk cId="2193191655" sldId="268"/>
            <ac:spMk id="3" creationId="{9516C86B-1352-446E-A9C6-9486334EF7B0}"/>
          </ac:spMkLst>
        </pc:spChg>
      </pc:sldChg>
      <pc:sldChg chg="modSp new del mod">
        <pc:chgData name="Julius Seiferth" userId="ea979142e5c49f80" providerId="LiveId" clId="{89BF07EE-2B37-4F3D-95D0-167A3C6A7FE7}" dt="2021-11-27T09:24:20.976" v="1441" actId="2696"/>
        <pc:sldMkLst>
          <pc:docMk/>
          <pc:sldMk cId="2656089631" sldId="269"/>
        </pc:sldMkLst>
        <pc:spChg chg="mod">
          <ac:chgData name="Julius Seiferth" userId="ea979142e5c49f80" providerId="LiveId" clId="{89BF07EE-2B37-4F3D-95D0-167A3C6A7FE7}" dt="2021-11-26T15:10:11.327" v="1416" actId="20577"/>
          <ac:spMkLst>
            <pc:docMk/>
            <pc:sldMk cId="2656089631" sldId="269"/>
            <ac:spMk id="2" creationId="{E191F1FE-5F0C-4C6E-B50C-2473621FE6CE}"/>
          </ac:spMkLst>
        </pc:spChg>
      </pc:sldChg>
      <pc:sldChg chg="modSp new mod">
        <pc:chgData name="Julius Seiferth" userId="ea979142e5c49f80" providerId="LiveId" clId="{89BF07EE-2B37-4F3D-95D0-167A3C6A7FE7}" dt="2021-11-27T09:53:51.478" v="1818"/>
        <pc:sldMkLst>
          <pc:docMk/>
          <pc:sldMk cId="3404226311" sldId="269"/>
        </pc:sldMkLst>
        <pc:spChg chg="mod">
          <ac:chgData name="Julius Seiferth" userId="ea979142e5c49f80" providerId="LiveId" clId="{89BF07EE-2B37-4F3D-95D0-167A3C6A7FE7}" dt="2021-11-27T09:25:39.984" v="1465" actId="20577"/>
          <ac:spMkLst>
            <pc:docMk/>
            <pc:sldMk cId="3404226311" sldId="269"/>
            <ac:spMk id="2" creationId="{FD4234B3-70BA-46D4-AC91-EFC8422A17C7}"/>
          </ac:spMkLst>
        </pc:spChg>
        <pc:spChg chg="mod">
          <ac:chgData name="Julius Seiferth" userId="ea979142e5c49f80" providerId="LiveId" clId="{89BF07EE-2B37-4F3D-95D0-167A3C6A7FE7}" dt="2021-11-27T09:53:51.478" v="1818"/>
          <ac:spMkLst>
            <pc:docMk/>
            <pc:sldMk cId="3404226311" sldId="269"/>
            <ac:spMk id="3" creationId="{C570664A-9F30-456C-B2FB-600B63538F36}"/>
          </ac:spMkLst>
        </pc:spChg>
      </pc:sldChg>
      <pc:sldChg chg="modSp new mod">
        <pc:chgData name="Julius Seiferth" userId="ea979142e5c49f80" providerId="LiveId" clId="{89BF07EE-2B37-4F3D-95D0-167A3C6A7FE7}" dt="2021-12-06T20:16:42.373" v="3775" actId="20577"/>
        <pc:sldMkLst>
          <pc:docMk/>
          <pc:sldMk cId="3783798433" sldId="270"/>
        </pc:sldMkLst>
        <pc:spChg chg="mod">
          <ac:chgData name="Julius Seiferth" userId="ea979142e5c49f80" providerId="LiveId" clId="{89BF07EE-2B37-4F3D-95D0-167A3C6A7FE7}" dt="2021-11-27T09:46:42.942" v="1529"/>
          <ac:spMkLst>
            <pc:docMk/>
            <pc:sldMk cId="3783798433" sldId="270"/>
            <ac:spMk id="2" creationId="{584CAD6D-B8C9-4780-A81D-F1D10DE657E9}"/>
          </ac:spMkLst>
        </pc:spChg>
        <pc:spChg chg="mod">
          <ac:chgData name="Julius Seiferth" userId="ea979142e5c49f80" providerId="LiveId" clId="{89BF07EE-2B37-4F3D-95D0-167A3C6A7FE7}" dt="2021-12-06T20:16:42.373" v="3775" actId="20577"/>
          <ac:spMkLst>
            <pc:docMk/>
            <pc:sldMk cId="3783798433" sldId="270"/>
            <ac:spMk id="3" creationId="{9F17CC03-2A55-4140-A676-7CC0D5438B84}"/>
          </ac:spMkLst>
        </pc:spChg>
      </pc:sldChg>
      <pc:sldChg chg="addSp modSp add mod modAnim">
        <pc:chgData name="Julius Seiferth" userId="ea979142e5c49f80" providerId="LiveId" clId="{89BF07EE-2B37-4F3D-95D0-167A3C6A7FE7}" dt="2021-11-27T12:22:21.106" v="3726"/>
        <pc:sldMkLst>
          <pc:docMk/>
          <pc:sldMk cId="1992619841" sldId="271"/>
        </pc:sldMkLst>
        <pc:spChg chg="mod">
          <ac:chgData name="Julius Seiferth" userId="ea979142e5c49f80" providerId="LiveId" clId="{89BF07EE-2B37-4F3D-95D0-167A3C6A7FE7}" dt="2021-11-27T09:45:48.463" v="1521" actId="1076"/>
          <ac:spMkLst>
            <pc:docMk/>
            <pc:sldMk cId="1992619841" sldId="271"/>
            <ac:spMk id="3" creationId="{C570664A-9F30-456C-B2FB-600B63538F36}"/>
          </ac:spMkLst>
        </pc:spChg>
        <pc:spChg chg="add mod">
          <ac:chgData name="Julius Seiferth" userId="ea979142e5c49f80" providerId="LiveId" clId="{89BF07EE-2B37-4F3D-95D0-167A3C6A7FE7}" dt="2021-11-27T09:45:42.275" v="1520" actId="1076"/>
          <ac:spMkLst>
            <pc:docMk/>
            <pc:sldMk cId="1992619841" sldId="271"/>
            <ac:spMk id="4" creationId="{68377F97-0943-45BE-B623-E24B0DB0B1E8}"/>
          </ac:spMkLst>
        </pc:spChg>
        <pc:spChg chg="add mod">
          <ac:chgData name="Julius Seiferth" userId="ea979142e5c49f80" providerId="LiveId" clId="{89BF07EE-2B37-4F3D-95D0-167A3C6A7FE7}" dt="2021-11-27T09:46:03.842" v="1524" actId="20577"/>
          <ac:spMkLst>
            <pc:docMk/>
            <pc:sldMk cId="1992619841" sldId="271"/>
            <ac:spMk id="5" creationId="{F4ADC7CE-E50E-4194-BEF6-4D1315FCFCD1}"/>
          </ac:spMkLst>
        </pc:spChg>
        <pc:spChg chg="add mod">
          <ac:chgData name="Julius Seiferth" userId="ea979142e5c49f80" providerId="LiveId" clId="{89BF07EE-2B37-4F3D-95D0-167A3C6A7FE7}" dt="2021-11-27T09:46:25.394" v="1528" actId="20577"/>
          <ac:spMkLst>
            <pc:docMk/>
            <pc:sldMk cId="1992619841" sldId="271"/>
            <ac:spMk id="6" creationId="{E82E24B8-C621-4FC0-9741-2DC1142A5C72}"/>
          </ac:spMkLst>
        </pc:spChg>
      </pc:sldChg>
      <pc:sldChg chg="modSp new mod modAnim">
        <pc:chgData name="Julius Seiferth" userId="ea979142e5c49f80" providerId="LiveId" clId="{89BF07EE-2B37-4F3D-95D0-167A3C6A7FE7}" dt="2021-11-27T12:22:36.898" v="3727"/>
        <pc:sldMkLst>
          <pc:docMk/>
          <pc:sldMk cId="2338275732" sldId="272"/>
        </pc:sldMkLst>
        <pc:spChg chg="mod">
          <ac:chgData name="Julius Seiferth" userId="ea979142e5c49f80" providerId="LiveId" clId="{89BF07EE-2B37-4F3D-95D0-167A3C6A7FE7}" dt="2021-11-27T09:51:58.299" v="1769" actId="20577"/>
          <ac:spMkLst>
            <pc:docMk/>
            <pc:sldMk cId="2338275732" sldId="272"/>
            <ac:spMk id="2" creationId="{07682C9B-9401-49DC-8546-BBD9DFCB1612}"/>
          </ac:spMkLst>
        </pc:spChg>
        <pc:spChg chg="mod">
          <ac:chgData name="Julius Seiferth" userId="ea979142e5c49f80" providerId="LiveId" clId="{89BF07EE-2B37-4F3D-95D0-167A3C6A7FE7}" dt="2021-11-27T10:03:30.301" v="1841" actId="20577"/>
          <ac:spMkLst>
            <pc:docMk/>
            <pc:sldMk cId="2338275732" sldId="272"/>
            <ac:spMk id="3" creationId="{26507956-D983-4C64-9671-EF5D53B4E3FE}"/>
          </ac:spMkLst>
        </pc:spChg>
      </pc:sldChg>
      <pc:sldChg chg="addSp delSp modSp new mod modAnim">
        <pc:chgData name="Julius Seiferth" userId="ea979142e5c49f80" providerId="LiveId" clId="{89BF07EE-2B37-4F3D-95D0-167A3C6A7FE7}" dt="2021-11-27T12:22:48.178" v="3729"/>
        <pc:sldMkLst>
          <pc:docMk/>
          <pc:sldMk cId="3700143098" sldId="273"/>
        </pc:sldMkLst>
        <pc:spChg chg="mod">
          <ac:chgData name="Julius Seiferth" userId="ea979142e5c49f80" providerId="LiveId" clId="{89BF07EE-2B37-4F3D-95D0-167A3C6A7FE7}" dt="2021-11-27T10:06:36.361" v="1843"/>
          <ac:spMkLst>
            <pc:docMk/>
            <pc:sldMk cId="3700143098" sldId="273"/>
            <ac:spMk id="2" creationId="{6044F176-FB94-46F1-B52A-DF37B76C2DF3}"/>
          </ac:spMkLst>
        </pc:spChg>
        <pc:spChg chg="del">
          <ac:chgData name="Julius Seiferth" userId="ea979142e5c49f80" providerId="LiveId" clId="{89BF07EE-2B37-4F3D-95D0-167A3C6A7FE7}" dt="2021-11-27T10:06:46.905" v="1844" actId="3680"/>
          <ac:spMkLst>
            <pc:docMk/>
            <pc:sldMk cId="3700143098" sldId="273"/>
            <ac:spMk id="3" creationId="{A53A7864-5E4A-4CE5-82FE-674481484FE3}"/>
          </ac:spMkLst>
        </pc:spChg>
        <pc:spChg chg="add mod">
          <ac:chgData name="Julius Seiferth" userId="ea979142e5c49f80" providerId="LiveId" clId="{89BF07EE-2B37-4F3D-95D0-167A3C6A7FE7}" dt="2021-11-27T10:08:05.124" v="1868" actId="20577"/>
          <ac:spMkLst>
            <pc:docMk/>
            <pc:sldMk cId="3700143098" sldId="273"/>
            <ac:spMk id="5" creationId="{4CEBCF10-8B47-4D49-A252-A992E142860D}"/>
          </ac:spMkLst>
        </pc:spChg>
        <pc:spChg chg="add mod">
          <ac:chgData name="Julius Seiferth" userId="ea979142e5c49f80" providerId="LiveId" clId="{89BF07EE-2B37-4F3D-95D0-167A3C6A7FE7}" dt="2021-11-27T10:09:27.013" v="1881" actId="20577"/>
          <ac:spMkLst>
            <pc:docMk/>
            <pc:sldMk cId="3700143098" sldId="273"/>
            <ac:spMk id="6" creationId="{00C21454-E10D-4CAC-A4A9-E340DA5AF02F}"/>
          </ac:spMkLst>
        </pc:spChg>
        <pc:graphicFrameChg chg="add mod ord modGraphic">
          <ac:chgData name="Julius Seiferth" userId="ea979142e5c49f80" providerId="LiveId" clId="{89BF07EE-2B37-4F3D-95D0-167A3C6A7FE7}" dt="2021-11-27T10:07:33.508" v="1848" actId="1076"/>
          <ac:graphicFrameMkLst>
            <pc:docMk/>
            <pc:sldMk cId="3700143098" sldId="273"/>
            <ac:graphicFrameMk id="4" creationId="{AD19F44D-FCDD-438F-89E8-D968899BE37E}"/>
          </ac:graphicFrameMkLst>
        </pc:graphicFrameChg>
      </pc:sldChg>
      <pc:sldChg chg="addSp delSp modSp new mod modAnim">
        <pc:chgData name="Julius Seiferth" userId="ea979142e5c49f80" providerId="LiveId" clId="{89BF07EE-2B37-4F3D-95D0-167A3C6A7FE7}" dt="2021-11-27T12:22:56.982" v="3733"/>
        <pc:sldMkLst>
          <pc:docMk/>
          <pc:sldMk cId="1606317901" sldId="274"/>
        </pc:sldMkLst>
        <pc:spChg chg="mod">
          <ac:chgData name="Julius Seiferth" userId="ea979142e5c49f80" providerId="LiveId" clId="{89BF07EE-2B37-4F3D-95D0-167A3C6A7FE7}" dt="2021-11-27T10:09:41.793" v="1883"/>
          <ac:spMkLst>
            <pc:docMk/>
            <pc:sldMk cId="1606317901" sldId="274"/>
            <ac:spMk id="2" creationId="{984E9D2D-41B8-49B4-8F13-4126119C67E5}"/>
          </ac:spMkLst>
        </pc:spChg>
        <pc:spChg chg="del">
          <ac:chgData name="Julius Seiferth" userId="ea979142e5c49f80" providerId="LiveId" clId="{89BF07EE-2B37-4F3D-95D0-167A3C6A7FE7}" dt="2021-11-27T10:10:02.284" v="1884" actId="3680"/>
          <ac:spMkLst>
            <pc:docMk/>
            <pc:sldMk cId="1606317901" sldId="274"/>
            <ac:spMk id="3" creationId="{2EE239F6-5C9E-4339-A24B-B7E35EECACDF}"/>
          </ac:spMkLst>
        </pc:spChg>
        <pc:spChg chg="add del mod">
          <ac:chgData name="Julius Seiferth" userId="ea979142e5c49f80" providerId="LiveId" clId="{89BF07EE-2B37-4F3D-95D0-167A3C6A7FE7}" dt="2021-11-27T10:10:45.890" v="1890"/>
          <ac:spMkLst>
            <pc:docMk/>
            <pc:sldMk cId="1606317901" sldId="274"/>
            <ac:spMk id="5" creationId="{F4D0804C-F020-406F-8403-9C38EC01BDF4}"/>
          </ac:spMkLst>
        </pc:spChg>
        <pc:spChg chg="add mod">
          <ac:chgData name="Julius Seiferth" userId="ea979142e5c49f80" providerId="LiveId" clId="{89BF07EE-2B37-4F3D-95D0-167A3C6A7FE7}" dt="2021-11-27T10:11:00.045" v="1894" actId="20577"/>
          <ac:spMkLst>
            <pc:docMk/>
            <pc:sldMk cId="1606317901" sldId="274"/>
            <ac:spMk id="6" creationId="{F20DF05B-062E-448E-A7AA-618A7C2BDEE5}"/>
          </ac:spMkLst>
        </pc:spChg>
        <pc:spChg chg="add mod">
          <ac:chgData name="Julius Seiferth" userId="ea979142e5c49f80" providerId="LiveId" clId="{89BF07EE-2B37-4F3D-95D0-167A3C6A7FE7}" dt="2021-11-27T12:22:54.771" v="3732" actId="1076"/>
          <ac:spMkLst>
            <pc:docMk/>
            <pc:sldMk cId="1606317901" sldId="274"/>
            <ac:spMk id="7" creationId="{BFE6B2E5-FE4E-4E8C-ACA6-04FDB9C73923}"/>
          </ac:spMkLst>
        </pc:spChg>
        <pc:graphicFrameChg chg="add mod ord modGraphic">
          <ac:chgData name="Julius Seiferth" userId="ea979142e5c49f80" providerId="LiveId" clId="{89BF07EE-2B37-4F3D-95D0-167A3C6A7FE7}" dt="2021-11-27T10:20:09.983" v="2178" actId="14734"/>
          <ac:graphicFrameMkLst>
            <pc:docMk/>
            <pc:sldMk cId="1606317901" sldId="274"/>
            <ac:graphicFrameMk id="4" creationId="{1C7A23CF-5788-47B0-95D1-B5A44CD38737}"/>
          </ac:graphicFrameMkLst>
        </pc:graphicFrameChg>
      </pc:sldChg>
      <pc:sldChg chg="modSp new mod">
        <pc:chgData name="Julius Seiferth" userId="ea979142e5c49f80" providerId="LiveId" clId="{89BF07EE-2B37-4F3D-95D0-167A3C6A7FE7}" dt="2021-12-06T20:17:28.119" v="3779" actId="207"/>
        <pc:sldMkLst>
          <pc:docMk/>
          <pc:sldMk cId="2301843465" sldId="275"/>
        </pc:sldMkLst>
        <pc:spChg chg="mod">
          <ac:chgData name="Julius Seiferth" userId="ea979142e5c49f80" providerId="LiveId" clId="{89BF07EE-2B37-4F3D-95D0-167A3C6A7FE7}" dt="2021-11-27T10:12:43.946" v="1905"/>
          <ac:spMkLst>
            <pc:docMk/>
            <pc:sldMk cId="2301843465" sldId="275"/>
            <ac:spMk id="2" creationId="{DAC932CE-6C98-432A-8E21-038388FEEF6B}"/>
          </ac:spMkLst>
        </pc:spChg>
        <pc:spChg chg="mod">
          <ac:chgData name="Julius Seiferth" userId="ea979142e5c49f80" providerId="LiveId" clId="{89BF07EE-2B37-4F3D-95D0-167A3C6A7FE7}" dt="2021-12-06T20:17:28.119" v="3779" actId="207"/>
          <ac:spMkLst>
            <pc:docMk/>
            <pc:sldMk cId="2301843465" sldId="275"/>
            <ac:spMk id="3" creationId="{B20082A4-7995-4E9C-81E7-3C70E4194810}"/>
          </ac:spMkLst>
        </pc:spChg>
      </pc:sldChg>
      <pc:sldChg chg="modSp new mod modAnim">
        <pc:chgData name="Julius Seiferth" userId="ea979142e5c49f80" providerId="LiveId" clId="{89BF07EE-2B37-4F3D-95D0-167A3C6A7FE7}" dt="2021-12-06T20:18:30.094" v="3780" actId="20577"/>
        <pc:sldMkLst>
          <pc:docMk/>
          <pc:sldMk cId="1387484060" sldId="276"/>
        </pc:sldMkLst>
        <pc:spChg chg="mod">
          <ac:chgData name="Julius Seiferth" userId="ea979142e5c49f80" providerId="LiveId" clId="{89BF07EE-2B37-4F3D-95D0-167A3C6A7FE7}" dt="2021-11-27T10:23:36.838" v="2219" actId="20577"/>
          <ac:spMkLst>
            <pc:docMk/>
            <pc:sldMk cId="1387484060" sldId="276"/>
            <ac:spMk id="2" creationId="{1EFE9FC4-832D-49F8-A738-DABF7482131C}"/>
          </ac:spMkLst>
        </pc:spChg>
        <pc:spChg chg="mod">
          <ac:chgData name="Julius Seiferth" userId="ea979142e5c49f80" providerId="LiveId" clId="{89BF07EE-2B37-4F3D-95D0-167A3C6A7FE7}" dt="2021-12-06T20:18:30.094" v="3780" actId="20577"/>
          <ac:spMkLst>
            <pc:docMk/>
            <pc:sldMk cId="1387484060" sldId="276"/>
            <ac:spMk id="3" creationId="{6F0D49C3-F0EE-40D1-AB71-81BD76FDC9CB}"/>
          </ac:spMkLst>
        </pc:spChg>
      </pc:sldChg>
      <pc:sldChg chg="modSp new mod">
        <pc:chgData name="Julius Seiferth" userId="ea979142e5c49f80" providerId="LiveId" clId="{89BF07EE-2B37-4F3D-95D0-167A3C6A7FE7}" dt="2021-11-27T10:36:09.583" v="2812" actId="20577"/>
        <pc:sldMkLst>
          <pc:docMk/>
          <pc:sldMk cId="660634455" sldId="277"/>
        </pc:sldMkLst>
        <pc:spChg chg="mod">
          <ac:chgData name="Julius Seiferth" userId="ea979142e5c49f80" providerId="LiveId" clId="{89BF07EE-2B37-4F3D-95D0-167A3C6A7FE7}" dt="2021-11-27T10:29:48.223" v="2606" actId="313"/>
          <ac:spMkLst>
            <pc:docMk/>
            <pc:sldMk cId="660634455" sldId="277"/>
            <ac:spMk id="2" creationId="{CCDBD545-5BB9-4A58-BDE7-E9C6DC9956E1}"/>
          </ac:spMkLst>
        </pc:spChg>
        <pc:spChg chg="mod">
          <ac:chgData name="Julius Seiferth" userId="ea979142e5c49f80" providerId="LiveId" clId="{89BF07EE-2B37-4F3D-95D0-167A3C6A7FE7}" dt="2021-11-27T10:36:09.583" v="2812" actId="20577"/>
          <ac:spMkLst>
            <pc:docMk/>
            <pc:sldMk cId="660634455" sldId="277"/>
            <ac:spMk id="3" creationId="{21E33EED-2DBB-4248-BCE9-E61F02BB034D}"/>
          </ac:spMkLst>
        </pc:spChg>
      </pc:sldChg>
      <pc:sldChg chg="modSp new mod">
        <pc:chgData name="Julius Seiferth" userId="ea979142e5c49f80" providerId="LiveId" clId="{89BF07EE-2B37-4F3D-95D0-167A3C6A7FE7}" dt="2021-11-27T10:44:06.904" v="3009" actId="20577"/>
        <pc:sldMkLst>
          <pc:docMk/>
          <pc:sldMk cId="902076773" sldId="278"/>
        </pc:sldMkLst>
        <pc:spChg chg="mod">
          <ac:chgData name="Julius Seiferth" userId="ea979142e5c49f80" providerId="LiveId" clId="{89BF07EE-2B37-4F3D-95D0-167A3C6A7FE7}" dt="2021-11-27T10:37:39.015" v="2827" actId="20577"/>
          <ac:spMkLst>
            <pc:docMk/>
            <pc:sldMk cId="902076773" sldId="278"/>
            <ac:spMk id="2" creationId="{FA671D68-41BD-486D-80B3-EC57CE46E6BA}"/>
          </ac:spMkLst>
        </pc:spChg>
        <pc:spChg chg="mod">
          <ac:chgData name="Julius Seiferth" userId="ea979142e5c49f80" providerId="LiveId" clId="{89BF07EE-2B37-4F3D-95D0-167A3C6A7FE7}" dt="2021-11-27T10:44:06.904" v="3009" actId="20577"/>
          <ac:spMkLst>
            <pc:docMk/>
            <pc:sldMk cId="902076773" sldId="278"/>
            <ac:spMk id="3" creationId="{D401D332-D192-4B29-ACDF-65EF41625A6F}"/>
          </ac:spMkLst>
        </pc:spChg>
      </pc:sldChg>
      <pc:sldChg chg="addSp modSp new mod">
        <pc:chgData name="Julius Seiferth" userId="ea979142e5c49f80" providerId="LiveId" clId="{89BF07EE-2B37-4F3D-95D0-167A3C6A7FE7}" dt="2021-11-27T12:11:01.857" v="3605" actId="20577"/>
        <pc:sldMkLst>
          <pc:docMk/>
          <pc:sldMk cId="2091337975" sldId="279"/>
        </pc:sldMkLst>
        <pc:spChg chg="mod">
          <ac:chgData name="Julius Seiferth" userId="ea979142e5c49f80" providerId="LiveId" clId="{89BF07EE-2B37-4F3D-95D0-167A3C6A7FE7}" dt="2021-11-27T12:11:01.857" v="3605" actId="20577"/>
          <ac:spMkLst>
            <pc:docMk/>
            <pc:sldMk cId="2091337975" sldId="279"/>
            <ac:spMk id="2" creationId="{2819C950-5DE5-4879-BFA1-BD0D32901858}"/>
          </ac:spMkLst>
        </pc:spChg>
        <pc:spChg chg="mod">
          <ac:chgData name="Julius Seiferth" userId="ea979142e5c49f80" providerId="LiveId" clId="{89BF07EE-2B37-4F3D-95D0-167A3C6A7FE7}" dt="2021-11-27T11:25:49.948" v="3026" actId="5793"/>
          <ac:spMkLst>
            <pc:docMk/>
            <pc:sldMk cId="2091337975" sldId="279"/>
            <ac:spMk id="3" creationId="{2E3D40D3-D06D-4AD1-B56D-BECF9188D53A}"/>
          </ac:spMkLst>
        </pc:spChg>
        <pc:picChg chg="add mod">
          <ac:chgData name="Julius Seiferth" userId="ea979142e5c49f80" providerId="LiveId" clId="{89BF07EE-2B37-4F3D-95D0-167A3C6A7FE7}" dt="2021-11-27T11:25:52.137" v="3027" actId="1076"/>
          <ac:picMkLst>
            <pc:docMk/>
            <pc:sldMk cId="2091337975" sldId="279"/>
            <ac:picMk id="4" creationId="{9A4A7D6D-AEF6-4ABF-BF59-8AE3FEC3D842}"/>
          </ac:picMkLst>
        </pc:picChg>
      </pc:sldChg>
      <pc:sldChg chg="addSp delSp modSp new mod">
        <pc:chgData name="Julius Seiferth" userId="ea979142e5c49f80" providerId="LiveId" clId="{89BF07EE-2B37-4F3D-95D0-167A3C6A7FE7}" dt="2021-11-27T11:34:31.411" v="3036"/>
        <pc:sldMkLst>
          <pc:docMk/>
          <pc:sldMk cId="126487763" sldId="280"/>
        </pc:sldMkLst>
        <pc:spChg chg="mod">
          <ac:chgData name="Julius Seiferth" userId="ea979142e5c49f80" providerId="LiveId" clId="{89BF07EE-2B37-4F3D-95D0-167A3C6A7FE7}" dt="2021-11-27T11:26:01.612" v="3035" actId="20577"/>
          <ac:spMkLst>
            <pc:docMk/>
            <pc:sldMk cId="126487763" sldId="280"/>
            <ac:spMk id="2" creationId="{16E410BA-B627-4218-A897-CFE289E76503}"/>
          </ac:spMkLst>
        </pc:spChg>
        <pc:spChg chg="del">
          <ac:chgData name="Julius Seiferth" userId="ea979142e5c49f80" providerId="LiveId" clId="{89BF07EE-2B37-4F3D-95D0-167A3C6A7FE7}" dt="2021-11-27T11:34:31.411" v="3036"/>
          <ac:spMkLst>
            <pc:docMk/>
            <pc:sldMk cId="126487763" sldId="280"/>
            <ac:spMk id="3" creationId="{11B3B76E-DF2A-410F-9DAD-B768D644FBBB}"/>
          </ac:spMkLst>
        </pc:spChg>
        <pc:picChg chg="add mod">
          <ac:chgData name="Julius Seiferth" userId="ea979142e5c49f80" providerId="LiveId" clId="{89BF07EE-2B37-4F3D-95D0-167A3C6A7FE7}" dt="2021-11-27T11:34:31.411" v="3036"/>
          <ac:picMkLst>
            <pc:docMk/>
            <pc:sldMk cId="126487763" sldId="280"/>
            <ac:picMk id="5" creationId="{FE79BF5B-2889-4222-985C-95D66FFB06DD}"/>
          </ac:picMkLst>
        </pc:picChg>
      </pc:sldChg>
      <pc:sldChg chg="new del">
        <pc:chgData name="Julius Seiferth" userId="ea979142e5c49f80" providerId="LiveId" clId="{89BF07EE-2B37-4F3D-95D0-167A3C6A7FE7}" dt="2021-11-27T11:35:09.372" v="3038" actId="2696"/>
        <pc:sldMkLst>
          <pc:docMk/>
          <pc:sldMk cId="2096028826" sldId="281"/>
        </pc:sldMkLst>
      </pc:sldChg>
      <pc:sldChg chg="modSp new mod modAnim">
        <pc:chgData name="Julius Seiferth" userId="ea979142e5c49f80" providerId="LiveId" clId="{89BF07EE-2B37-4F3D-95D0-167A3C6A7FE7}" dt="2021-11-27T12:25:38.512" v="3736"/>
        <pc:sldMkLst>
          <pc:docMk/>
          <pc:sldMk cId="3859748771" sldId="281"/>
        </pc:sldMkLst>
        <pc:spChg chg="mod">
          <ac:chgData name="Julius Seiferth" userId="ea979142e5c49f80" providerId="LiveId" clId="{89BF07EE-2B37-4F3D-95D0-167A3C6A7FE7}" dt="2021-11-27T11:36:41.149" v="3045" actId="20577"/>
          <ac:spMkLst>
            <pc:docMk/>
            <pc:sldMk cId="3859748771" sldId="281"/>
            <ac:spMk id="2" creationId="{FB3B64FB-0BD7-4871-AAA5-FC9E00E82C04}"/>
          </ac:spMkLst>
        </pc:spChg>
        <pc:spChg chg="mod">
          <ac:chgData name="Julius Seiferth" userId="ea979142e5c49f80" providerId="LiveId" clId="{89BF07EE-2B37-4F3D-95D0-167A3C6A7FE7}" dt="2021-11-27T11:50:31.799" v="3326" actId="20577"/>
          <ac:spMkLst>
            <pc:docMk/>
            <pc:sldMk cId="3859748771" sldId="281"/>
            <ac:spMk id="3" creationId="{A60DA7B1-AE3A-4A88-BC55-D42045A6A423}"/>
          </ac:spMkLst>
        </pc:spChg>
      </pc:sldChg>
      <pc:sldChg chg="addSp delSp modSp new mod modAnim">
        <pc:chgData name="Julius Seiferth" userId="ea979142e5c49f80" providerId="LiveId" clId="{89BF07EE-2B37-4F3D-95D0-167A3C6A7FE7}" dt="2021-11-27T12:25:49.079" v="3737"/>
        <pc:sldMkLst>
          <pc:docMk/>
          <pc:sldMk cId="3759995201" sldId="282"/>
        </pc:sldMkLst>
        <pc:spChg chg="mod">
          <ac:chgData name="Julius Seiferth" userId="ea979142e5c49f80" providerId="LiveId" clId="{89BF07EE-2B37-4F3D-95D0-167A3C6A7FE7}" dt="2021-11-27T11:50:06.559" v="3297" actId="20577"/>
          <ac:spMkLst>
            <pc:docMk/>
            <pc:sldMk cId="3759995201" sldId="282"/>
            <ac:spMk id="2" creationId="{0B3A9F2D-66EC-4274-9E48-A2E38C54FCB2}"/>
          </ac:spMkLst>
        </pc:spChg>
        <pc:spChg chg="add del mod">
          <ac:chgData name="Julius Seiferth" userId="ea979142e5c49f80" providerId="LiveId" clId="{89BF07EE-2B37-4F3D-95D0-167A3C6A7FE7}" dt="2021-11-27T12:01:49.464" v="3372" actId="20577"/>
          <ac:spMkLst>
            <pc:docMk/>
            <pc:sldMk cId="3759995201" sldId="282"/>
            <ac:spMk id="3" creationId="{C924C682-3BCB-4A2B-9D04-E1761828A2BF}"/>
          </ac:spMkLst>
        </pc:spChg>
        <pc:spChg chg="add del mod">
          <ac:chgData name="Julius Seiferth" userId="ea979142e5c49f80" providerId="LiveId" clId="{89BF07EE-2B37-4F3D-95D0-167A3C6A7FE7}" dt="2021-11-27T11:51:09.123" v="3328"/>
          <ac:spMkLst>
            <pc:docMk/>
            <pc:sldMk cId="3759995201" sldId="282"/>
            <ac:spMk id="4" creationId="{D15F9594-202B-47B4-A59D-46E6324D102B}"/>
          </ac:spMkLst>
        </pc:spChg>
      </pc:sldChg>
      <pc:sldChg chg="addSp delSp modSp new mod">
        <pc:chgData name="Julius Seiferth" userId="ea979142e5c49f80" providerId="LiveId" clId="{89BF07EE-2B37-4F3D-95D0-167A3C6A7FE7}" dt="2021-11-27T12:06:13.320" v="3439" actId="20577"/>
        <pc:sldMkLst>
          <pc:docMk/>
          <pc:sldMk cId="3661924023" sldId="283"/>
        </pc:sldMkLst>
        <pc:spChg chg="mod">
          <ac:chgData name="Julius Seiferth" userId="ea979142e5c49f80" providerId="LiveId" clId="{89BF07EE-2B37-4F3D-95D0-167A3C6A7FE7}" dt="2021-11-27T12:02:19.216" v="3380" actId="20577"/>
          <ac:spMkLst>
            <pc:docMk/>
            <pc:sldMk cId="3661924023" sldId="283"/>
            <ac:spMk id="2" creationId="{C62AF6D3-2E8F-4A43-865C-8FD7B73ADEE1}"/>
          </ac:spMkLst>
        </pc:spChg>
        <pc:spChg chg="add del mod">
          <ac:chgData name="Julius Seiferth" userId="ea979142e5c49f80" providerId="LiveId" clId="{89BF07EE-2B37-4F3D-95D0-167A3C6A7FE7}" dt="2021-11-27T12:06:13.320" v="3439" actId="20577"/>
          <ac:spMkLst>
            <pc:docMk/>
            <pc:sldMk cId="3661924023" sldId="283"/>
            <ac:spMk id="3" creationId="{B6C2D34C-CDC3-484B-8B69-8F50BDD235C9}"/>
          </ac:spMkLst>
        </pc:spChg>
        <pc:spChg chg="add del mod">
          <ac:chgData name="Julius Seiferth" userId="ea979142e5c49f80" providerId="LiveId" clId="{89BF07EE-2B37-4F3D-95D0-167A3C6A7FE7}" dt="2021-11-27T12:03:00.867" v="3382"/>
          <ac:spMkLst>
            <pc:docMk/>
            <pc:sldMk cId="3661924023" sldId="283"/>
            <ac:spMk id="4" creationId="{1B6EE851-4B8F-40EA-9691-687B64E2C852}"/>
          </ac:spMkLst>
        </pc:spChg>
      </pc:sldChg>
      <pc:sldChg chg="add ord">
        <pc:chgData name="Julius Seiferth" userId="ea979142e5c49f80" providerId="LiveId" clId="{89BF07EE-2B37-4F3D-95D0-167A3C6A7FE7}" dt="2021-11-27T12:03:42.830" v="3391"/>
        <pc:sldMkLst>
          <pc:docMk/>
          <pc:sldMk cId="1848470764" sldId="284"/>
        </pc:sldMkLst>
      </pc:sldChg>
      <pc:sldChg chg="add">
        <pc:chgData name="Julius Seiferth" userId="ea979142e5c49f80" providerId="LiveId" clId="{89BF07EE-2B37-4F3D-95D0-167A3C6A7FE7}" dt="2021-11-27T12:03:40.979" v="3389" actId="2890"/>
        <pc:sldMkLst>
          <pc:docMk/>
          <pc:sldMk cId="3395335284" sldId="285"/>
        </pc:sldMkLst>
      </pc:sldChg>
      <pc:sldChg chg="add ord">
        <pc:chgData name="Julius Seiferth" userId="ea979142e5c49f80" providerId="LiveId" clId="{89BF07EE-2B37-4F3D-95D0-167A3C6A7FE7}" dt="2021-11-27T12:03:48.411" v="3394"/>
        <pc:sldMkLst>
          <pc:docMk/>
          <pc:sldMk cId="2481558136" sldId="286"/>
        </pc:sldMkLst>
      </pc:sldChg>
      <pc:sldChg chg="modSp new mod modAnim">
        <pc:chgData name="Julius Seiferth" userId="ea979142e5c49f80" providerId="LiveId" clId="{89BF07EE-2B37-4F3D-95D0-167A3C6A7FE7}" dt="2021-11-27T12:27:29.769" v="3742"/>
        <pc:sldMkLst>
          <pc:docMk/>
          <pc:sldMk cId="2522949925" sldId="287"/>
        </pc:sldMkLst>
        <pc:spChg chg="mod">
          <ac:chgData name="Julius Seiferth" userId="ea979142e5c49f80" providerId="LiveId" clId="{89BF07EE-2B37-4F3D-95D0-167A3C6A7FE7}" dt="2021-11-27T12:06:25.261" v="3441"/>
          <ac:spMkLst>
            <pc:docMk/>
            <pc:sldMk cId="2522949925" sldId="287"/>
            <ac:spMk id="2" creationId="{2C38D955-20F4-4749-9708-1E78B24D3B4B}"/>
          </ac:spMkLst>
        </pc:spChg>
        <pc:spChg chg="mod">
          <ac:chgData name="Julius Seiferth" userId="ea979142e5c49f80" providerId="LiveId" clId="{89BF07EE-2B37-4F3D-95D0-167A3C6A7FE7}" dt="2021-11-27T12:09:41.457" v="3599" actId="20577"/>
          <ac:spMkLst>
            <pc:docMk/>
            <pc:sldMk cId="2522949925" sldId="287"/>
            <ac:spMk id="3" creationId="{1FA5F44E-F4E3-403A-85AF-0F3A5BCDB611}"/>
          </ac:spMkLst>
        </pc:spChg>
      </pc:sldChg>
      <pc:sldChg chg="modSp new mod ord modAnim">
        <pc:chgData name="Julius Seiferth" userId="ea979142e5c49f80" providerId="LiveId" clId="{89BF07EE-2B37-4F3D-95D0-167A3C6A7FE7}" dt="2021-12-06T20:19:35.576" v="3786" actId="207"/>
        <pc:sldMkLst>
          <pc:docMk/>
          <pc:sldMk cId="3654605991" sldId="288"/>
        </pc:sldMkLst>
        <pc:spChg chg="mod">
          <ac:chgData name="Julius Seiferth" userId="ea979142e5c49f80" providerId="LiveId" clId="{89BF07EE-2B37-4F3D-95D0-167A3C6A7FE7}" dt="2021-11-27T12:11:11.065" v="3614" actId="20577"/>
          <ac:spMkLst>
            <pc:docMk/>
            <pc:sldMk cId="3654605991" sldId="288"/>
            <ac:spMk id="2" creationId="{A6DFE219-54FB-4F9B-A618-E21BE600FFA3}"/>
          </ac:spMkLst>
        </pc:spChg>
        <pc:spChg chg="mod">
          <ac:chgData name="Julius Seiferth" userId="ea979142e5c49f80" providerId="LiveId" clId="{89BF07EE-2B37-4F3D-95D0-167A3C6A7FE7}" dt="2021-12-06T20:19:35.576" v="3786" actId="207"/>
          <ac:spMkLst>
            <pc:docMk/>
            <pc:sldMk cId="3654605991" sldId="288"/>
            <ac:spMk id="3" creationId="{3AAC605E-FCBE-4A16-AF7D-BAAF388DF7F7}"/>
          </ac:spMkLst>
        </pc:spChg>
      </pc:sldChg>
    </pc:docChg>
  </pc:docChgLst>
  <pc:docChgLst>
    <pc:chgData name="Julius Seiferth" userId="ea979142e5c49f80" providerId="LiveId" clId="{1D4A05BC-8C8F-46B3-B830-12E229A5979D}"/>
    <pc:docChg chg="custSel addSld modSld">
      <pc:chgData name="Julius Seiferth" userId="ea979142e5c49f80" providerId="LiveId" clId="{1D4A05BC-8C8F-46B3-B830-12E229A5979D}" dt="2021-11-06T18:43:20.295" v="1605" actId="20577"/>
      <pc:docMkLst>
        <pc:docMk/>
      </pc:docMkLst>
      <pc:sldChg chg="modSp mod">
        <pc:chgData name="Julius Seiferth" userId="ea979142e5c49f80" providerId="LiveId" clId="{1D4A05BC-8C8F-46B3-B830-12E229A5979D}" dt="2021-10-26T20:52:17.990" v="590" actId="20577"/>
        <pc:sldMkLst>
          <pc:docMk/>
          <pc:sldMk cId="1328129992" sldId="258"/>
        </pc:sldMkLst>
        <pc:spChg chg="mod">
          <ac:chgData name="Julius Seiferth" userId="ea979142e5c49f80" providerId="LiveId" clId="{1D4A05BC-8C8F-46B3-B830-12E229A5979D}" dt="2021-10-26T20:52:17.990" v="590" actId="20577"/>
          <ac:spMkLst>
            <pc:docMk/>
            <pc:sldMk cId="1328129992" sldId="258"/>
            <ac:spMk id="3" creationId="{71C5AEB7-CDEC-4EE6-8FD6-5CE34932C6AF}"/>
          </ac:spMkLst>
        </pc:spChg>
      </pc:sldChg>
      <pc:sldChg chg="modSp new mod">
        <pc:chgData name="Julius Seiferth" userId="ea979142e5c49f80" providerId="LiveId" clId="{1D4A05BC-8C8F-46B3-B830-12E229A5979D}" dt="2021-10-26T20:41:47.854" v="481" actId="20577"/>
        <pc:sldMkLst>
          <pc:docMk/>
          <pc:sldMk cId="3122070794" sldId="259"/>
        </pc:sldMkLst>
        <pc:spChg chg="mod">
          <ac:chgData name="Julius Seiferth" userId="ea979142e5c49f80" providerId="LiveId" clId="{1D4A05BC-8C8F-46B3-B830-12E229A5979D}" dt="2021-10-26T20:28:15.500" v="21" actId="20577"/>
          <ac:spMkLst>
            <pc:docMk/>
            <pc:sldMk cId="3122070794" sldId="259"/>
            <ac:spMk id="2" creationId="{0C08A676-4E54-440A-B81A-65BACA3A8651}"/>
          </ac:spMkLst>
        </pc:spChg>
        <pc:spChg chg="mod">
          <ac:chgData name="Julius Seiferth" userId="ea979142e5c49f80" providerId="LiveId" clId="{1D4A05BC-8C8F-46B3-B830-12E229A5979D}" dt="2021-10-26T20:41:47.854" v="481" actId="20577"/>
          <ac:spMkLst>
            <pc:docMk/>
            <pc:sldMk cId="3122070794" sldId="259"/>
            <ac:spMk id="3" creationId="{900F2228-6065-4FC8-8FDB-AA5BD17F69D2}"/>
          </ac:spMkLst>
        </pc:spChg>
      </pc:sldChg>
      <pc:sldChg chg="modSp new mod">
        <pc:chgData name="Julius Seiferth" userId="ea979142e5c49f80" providerId="LiveId" clId="{1D4A05BC-8C8F-46B3-B830-12E229A5979D}" dt="2021-10-26T21:09:03.885" v="961" actId="20577"/>
        <pc:sldMkLst>
          <pc:docMk/>
          <pc:sldMk cId="840122428" sldId="260"/>
        </pc:sldMkLst>
        <pc:spChg chg="mod">
          <ac:chgData name="Julius Seiferth" userId="ea979142e5c49f80" providerId="LiveId" clId="{1D4A05BC-8C8F-46B3-B830-12E229A5979D}" dt="2021-10-26T20:45:22.812" v="521" actId="20577"/>
          <ac:spMkLst>
            <pc:docMk/>
            <pc:sldMk cId="840122428" sldId="260"/>
            <ac:spMk id="2" creationId="{0733B67F-6591-4D37-8E1E-1CFFC399FE9C}"/>
          </ac:spMkLst>
        </pc:spChg>
        <pc:spChg chg="mod">
          <ac:chgData name="Julius Seiferth" userId="ea979142e5c49f80" providerId="LiveId" clId="{1D4A05BC-8C8F-46B3-B830-12E229A5979D}" dt="2021-10-26T21:09:03.885" v="961" actId="20577"/>
          <ac:spMkLst>
            <pc:docMk/>
            <pc:sldMk cId="840122428" sldId="260"/>
            <ac:spMk id="3" creationId="{72ECC25C-F7F9-480C-BC01-228C2111A14A}"/>
          </ac:spMkLst>
        </pc:spChg>
      </pc:sldChg>
      <pc:sldChg chg="modSp new mod">
        <pc:chgData name="Julius Seiferth" userId="ea979142e5c49f80" providerId="LiveId" clId="{1D4A05BC-8C8F-46B3-B830-12E229A5979D}" dt="2021-10-26T21:13:34.958" v="1163" actId="20577"/>
        <pc:sldMkLst>
          <pc:docMk/>
          <pc:sldMk cId="2889136740" sldId="261"/>
        </pc:sldMkLst>
        <pc:spChg chg="mod">
          <ac:chgData name="Julius Seiferth" userId="ea979142e5c49f80" providerId="LiveId" clId="{1D4A05BC-8C8F-46B3-B830-12E229A5979D}" dt="2021-10-26T20:53:41.349" v="638" actId="20577"/>
          <ac:spMkLst>
            <pc:docMk/>
            <pc:sldMk cId="2889136740" sldId="261"/>
            <ac:spMk id="2" creationId="{FAA5A8CE-873B-4965-ADBA-1B1CEC6B5347}"/>
          </ac:spMkLst>
        </pc:spChg>
        <pc:spChg chg="mod">
          <ac:chgData name="Julius Seiferth" userId="ea979142e5c49f80" providerId="LiveId" clId="{1D4A05BC-8C8F-46B3-B830-12E229A5979D}" dt="2021-10-26T21:13:34.958" v="1163" actId="20577"/>
          <ac:spMkLst>
            <pc:docMk/>
            <pc:sldMk cId="2889136740" sldId="261"/>
            <ac:spMk id="3" creationId="{DC9B1BCA-603F-48FE-8F7A-EF39507D208E}"/>
          </ac:spMkLst>
        </pc:spChg>
      </pc:sldChg>
      <pc:sldChg chg="modSp new mod">
        <pc:chgData name="Julius Seiferth" userId="ea979142e5c49f80" providerId="LiveId" clId="{1D4A05BC-8C8F-46B3-B830-12E229A5979D}" dt="2021-11-06T18:42:57.824" v="1575" actId="20577"/>
        <pc:sldMkLst>
          <pc:docMk/>
          <pc:sldMk cId="1905132003" sldId="262"/>
        </pc:sldMkLst>
        <pc:spChg chg="mod">
          <ac:chgData name="Julius Seiferth" userId="ea979142e5c49f80" providerId="LiveId" clId="{1D4A05BC-8C8F-46B3-B830-12E229A5979D}" dt="2021-11-06T18:42:57.824" v="1575" actId="20577"/>
          <ac:spMkLst>
            <pc:docMk/>
            <pc:sldMk cId="1905132003" sldId="262"/>
            <ac:spMk id="2" creationId="{C8853CD1-3F44-4331-B0BA-2B6B05F9484A}"/>
          </ac:spMkLst>
        </pc:spChg>
        <pc:spChg chg="mod">
          <ac:chgData name="Julius Seiferth" userId="ea979142e5c49f80" providerId="LiveId" clId="{1D4A05BC-8C8F-46B3-B830-12E229A5979D}" dt="2021-11-06T18:42:21.144" v="1537" actId="20577"/>
          <ac:spMkLst>
            <pc:docMk/>
            <pc:sldMk cId="1905132003" sldId="262"/>
            <ac:spMk id="3" creationId="{BA78E13C-FC09-4395-9023-A0D7A21477C7}"/>
          </ac:spMkLst>
        </pc:spChg>
      </pc:sldChg>
      <pc:sldChg chg="modSp new mod">
        <pc:chgData name="Julius Seiferth" userId="ea979142e5c49f80" providerId="LiveId" clId="{1D4A05BC-8C8F-46B3-B830-12E229A5979D}" dt="2021-11-06T18:43:20.295" v="1605" actId="20577"/>
        <pc:sldMkLst>
          <pc:docMk/>
          <pc:sldMk cId="3781734561" sldId="263"/>
        </pc:sldMkLst>
        <pc:spChg chg="mod">
          <ac:chgData name="Julius Seiferth" userId="ea979142e5c49f80" providerId="LiveId" clId="{1D4A05BC-8C8F-46B3-B830-12E229A5979D}" dt="2021-11-06T18:43:20.295" v="1605" actId="20577"/>
          <ac:spMkLst>
            <pc:docMk/>
            <pc:sldMk cId="3781734561" sldId="263"/>
            <ac:spMk id="2" creationId="{F40676A7-E8D4-4DF6-B9FD-BE87A47F21B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06.12.2021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06.12.2021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90488-1D2D-45FC-A42D-25F856479C81}" type="datetime1">
              <a:rPr lang="de-DE" smtClean="0"/>
              <a:pPr/>
              <a:t>06.12.2021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E48D7D-22EE-42F4-A78D-BF51DA417E59}" type="datetime1">
              <a:rPr lang="de-DE" smtClean="0"/>
              <a:pPr/>
              <a:t>06.12.2021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457F39-CBF0-4D6E-8223-6AABCE028B0C}" type="datetime1">
              <a:rPr lang="de-DE" smtClean="0"/>
              <a:pPr/>
              <a:t>06.12.2021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80A33B-F0D3-4CCD-934C-3A418D338F48}" type="datetime1">
              <a:rPr lang="de-DE" smtClean="0"/>
              <a:pPr/>
              <a:t>06.12.2021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0029A-92A0-4B83-B83D-3D25E123C16B}" type="datetime1">
              <a:rPr lang="de-DE" smtClean="0"/>
              <a:pPr/>
              <a:t>06.12.2021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50DE14F-832E-4243-A64C-072E4112B828}" type="datetime1">
              <a:rPr lang="de-DE" smtClean="0"/>
              <a:pPr/>
              <a:t>06.12.2021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A0E625-2BCF-471C-BF07-3E47DAD03A33}" type="datetime1">
              <a:rPr lang="de-DE" smtClean="0"/>
              <a:pPr/>
              <a:t>06.12.2021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F216F1-5E6C-4D1E-8B04-BA461CF83008}" type="datetime1">
              <a:rPr lang="de-DE" smtClean="0"/>
              <a:pPr/>
              <a:t>06.12.2021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8460F5-0682-4F91-B958-17F2E22238F4}" type="datetime1">
              <a:rPr lang="de-DE" smtClean="0"/>
              <a:pPr/>
              <a:t>06.12.2021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2E1AF8-0C97-41FF-9C69-BFEB0F5A6EF5}" type="datetime1">
              <a:rPr lang="de-DE" smtClean="0"/>
              <a:pPr/>
              <a:t>06.12.2021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AA85DC-AC20-450F-8EFE-0D856D5BDC88}" type="datetime1">
              <a:rPr lang="de-DE" smtClean="0"/>
              <a:pPr/>
              <a:t>06.12.2021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EBCA-1808-4B9E-8140-5B390D90011A}" type="datetime1">
              <a:rPr lang="de-DE" smtClean="0"/>
              <a:pPr/>
              <a:t>06.12.2021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Ausblick Parallelisierung von Prozessen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Vorlesung Info ii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676A7-E8D4-4DF6-B9FD-BE87A47F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Synchronisation von Prozessen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FFC7EC-E184-4BA5-92A5-901BE84FF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Kombination aus paralleler und serieller Verarbeitung</a:t>
            </a:r>
          </a:p>
          <a:p>
            <a:endParaRPr lang="de-DE" dirty="0"/>
          </a:p>
          <a:p>
            <a:r>
              <a:rPr lang="de-DE" dirty="0"/>
              <a:t>Prozesse können andere Prozesse </a:t>
            </a:r>
            <a:r>
              <a:rPr lang="de-DE" dirty="0">
                <a:solidFill>
                  <a:srgbClr val="FF0000"/>
                </a:solidFill>
              </a:rPr>
              <a:t>starten</a:t>
            </a:r>
          </a:p>
          <a:p>
            <a:r>
              <a:rPr lang="de-DE" dirty="0"/>
              <a:t>Prozesse können andere Prozesse </a:t>
            </a:r>
            <a:r>
              <a:rPr lang="de-DE" dirty="0">
                <a:solidFill>
                  <a:srgbClr val="FF0000"/>
                </a:solidFill>
              </a:rPr>
              <a:t>unterbrechen</a:t>
            </a:r>
          </a:p>
          <a:p>
            <a:r>
              <a:rPr lang="de-DE" dirty="0"/>
              <a:t>Prozesse können andere Prozesse </a:t>
            </a:r>
            <a:r>
              <a:rPr lang="de-DE" dirty="0">
                <a:solidFill>
                  <a:srgbClr val="FF0000"/>
                </a:solidFill>
              </a:rPr>
              <a:t>beenden</a:t>
            </a:r>
          </a:p>
          <a:p>
            <a:r>
              <a:rPr lang="de-DE" dirty="0"/>
              <a:t>Prozesse können den </a:t>
            </a:r>
            <a:r>
              <a:rPr lang="de-DE" dirty="0">
                <a:solidFill>
                  <a:srgbClr val="FF0000"/>
                </a:solidFill>
              </a:rPr>
              <a:t>Status</a:t>
            </a:r>
            <a:r>
              <a:rPr lang="de-DE" dirty="0"/>
              <a:t> anderer Prozesse </a:t>
            </a:r>
            <a:r>
              <a:rPr lang="de-DE" dirty="0">
                <a:solidFill>
                  <a:srgbClr val="FF0000"/>
                </a:solidFill>
              </a:rPr>
              <a:t>abfragen</a:t>
            </a:r>
          </a:p>
        </p:txBody>
      </p:sp>
    </p:spTree>
    <p:extLst>
      <p:ext uri="{BB962C8B-B14F-4D97-AF65-F5344CB8AC3E}">
        <p14:creationId xmlns:p14="http://schemas.microsoft.com/office/powerpoint/2010/main" val="378173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E74BE-1DF0-426E-8D08-9EE08394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Semaphor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D424A6-0849-4FAF-A188-2EF89AC8E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 </a:t>
            </a:r>
            <a:r>
              <a:rPr lang="de-DE" dirty="0" err="1"/>
              <a:t>Edsger</a:t>
            </a:r>
            <a:r>
              <a:rPr lang="de-DE" dirty="0"/>
              <a:t> W. Dijkstra</a:t>
            </a:r>
          </a:p>
          <a:p>
            <a:r>
              <a:rPr lang="de-DE" dirty="0">
                <a:solidFill>
                  <a:srgbClr val="FF0000"/>
                </a:solidFill>
              </a:rPr>
              <a:t>Verwalten</a:t>
            </a:r>
            <a:r>
              <a:rPr lang="de-DE" dirty="0"/>
              <a:t> von Ressourcen, </a:t>
            </a:r>
            <a:r>
              <a:rPr lang="de-DE" dirty="0">
                <a:solidFill>
                  <a:srgbClr val="FF0000"/>
                </a:solidFill>
              </a:rPr>
              <a:t>Absichern</a:t>
            </a:r>
            <a:r>
              <a:rPr lang="de-DE" dirty="0"/>
              <a:t> von geschützten Bereichen</a:t>
            </a:r>
          </a:p>
          <a:p>
            <a:r>
              <a:rPr lang="de-DE" dirty="0"/>
              <a:t>Probieren/Reservieren -&gt; Arbeiten -&gt; Freigeben</a:t>
            </a:r>
          </a:p>
          <a:p>
            <a:r>
              <a:rPr lang="de-DE" dirty="0"/>
              <a:t>Sehr einfache Umsetzung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448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E55C3-6623-428A-8517-146067BE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Semaphor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16C86B-1352-446E-A9C6-9486334EF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Zählervariable a mit der Anzahl an Ressourcen initialisiert</a:t>
            </a:r>
          </a:p>
          <a:p>
            <a:r>
              <a:rPr lang="de-DE" dirty="0"/>
              <a:t>Anfrage eines Prozesses zum Nutzen einer Ressource</a:t>
            </a:r>
          </a:p>
          <a:p>
            <a:r>
              <a:rPr lang="de-DE" dirty="0"/>
              <a:t>Versuch a zu dekrementieren</a:t>
            </a:r>
          </a:p>
          <a:p>
            <a:r>
              <a:rPr lang="de-DE" dirty="0"/>
              <a:t>a– nur möglich wenn a &gt; 0 ist</a:t>
            </a:r>
          </a:p>
          <a:p>
            <a:r>
              <a:rPr lang="de-DE" dirty="0"/>
              <a:t>Wenn a dekrementiert wurde, kann der Prozess die Ressource nutzen</a:t>
            </a:r>
          </a:p>
          <a:p>
            <a:r>
              <a:rPr lang="de-DE" dirty="0"/>
              <a:t>Wenn a nicht dekrementiert wurde, muss der Prozess warten</a:t>
            </a:r>
          </a:p>
          <a:p>
            <a:r>
              <a:rPr lang="de-DE" dirty="0"/>
              <a:t>Nach Beenden des Prozesses wird a inkrementiert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19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234B3-70BA-46D4-AC91-EFC8422A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Atomare Operationen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70664A-9F30-456C-B2FB-600B6353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196" y="2457386"/>
            <a:ext cx="2715289" cy="1943227"/>
          </a:xfrm>
        </p:spPr>
        <p:txBody>
          <a:bodyPr/>
          <a:lstStyle/>
          <a:p>
            <a:pPr marL="0" indent="0">
              <a:buNone/>
            </a:pPr>
            <a:r>
              <a:rPr lang="de-DE" b="0" dirty="0" err="1">
                <a:solidFill>
                  <a:srgbClr val="F12727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(a</a:t>
            </a:r>
            <a:r>
              <a:rPr lang="de-DE" b="0" dirty="0">
                <a:solidFill>
                  <a:srgbClr val="F1272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DE" b="0" dirty="0">
                <a:solidFill>
                  <a:srgbClr val="9946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 	a</a:t>
            </a:r>
            <a:r>
              <a:rPr lang="de-DE" b="0" dirty="0">
                <a:solidFill>
                  <a:srgbClr val="F12727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de-DE" b="0" dirty="0"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422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234B3-70BA-46D4-AC91-EFC8422A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Atomare Operationen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70664A-9F30-456C-B2FB-600B6353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973" y="2457386"/>
            <a:ext cx="2715289" cy="19432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F12727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(a</a:t>
            </a:r>
            <a:r>
              <a:rPr lang="de-DE" b="0" dirty="0">
                <a:solidFill>
                  <a:srgbClr val="F1272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DE" b="0" dirty="0">
                <a:solidFill>
                  <a:srgbClr val="9946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endParaRPr lang="de-DE" b="0" dirty="0"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 	a</a:t>
            </a:r>
            <a:r>
              <a:rPr lang="de-DE" b="0" dirty="0">
                <a:solidFill>
                  <a:srgbClr val="F12727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de-DE" b="0" dirty="0"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377F97-0943-45BE-B623-E24B0DB0B1E8}"/>
              </a:ext>
            </a:extLst>
          </p:cNvPr>
          <p:cNvSpPr txBox="1"/>
          <p:nvPr/>
        </p:nvSpPr>
        <p:spPr>
          <a:xfrm>
            <a:off x="6814492" y="2996952"/>
            <a:ext cx="32403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3200" b="0" dirty="0" err="1">
                <a:solidFill>
                  <a:srgbClr val="F12727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sz="3200" b="0" dirty="0"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(a</a:t>
            </a:r>
            <a:r>
              <a:rPr lang="de-DE" sz="3200" b="0" dirty="0">
                <a:solidFill>
                  <a:srgbClr val="F1272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DE" sz="3200" b="0" dirty="0">
                <a:solidFill>
                  <a:srgbClr val="9946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3200" b="0" dirty="0"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endParaRPr lang="de-DE" sz="3200" b="0" dirty="0"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3200" b="0" dirty="0"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 	a</a:t>
            </a:r>
            <a:r>
              <a:rPr lang="de-DE" sz="3200" b="0" dirty="0">
                <a:solidFill>
                  <a:srgbClr val="F12727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de-DE" sz="3200" b="0" dirty="0"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3200" b="0" dirty="0"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DE" sz="2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4ADC7CE-E50E-4194-BEF6-4D1315FCFCD1}"/>
              </a:ext>
            </a:extLst>
          </p:cNvPr>
          <p:cNvSpPr txBox="1"/>
          <p:nvPr/>
        </p:nvSpPr>
        <p:spPr>
          <a:xfrm>
            <a:off x="2205980" y="170080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82E24B8-C621-4FC0-9741-2DC1142A5C72}"/>
              </a:ext>
            </a:extLst>
          </p:cNvPr>
          <p:cNvSpPr txBox="1"/>
          <p:nvPr/>
        </p:nvSpPr>
        <p:spPr>
          <a:xfrm>
            <a:off x="6597845" y="169884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199261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CAD6D-B8C9-4780-A81D-F1D10DE6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Atomare Operationen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7CC03-2A55-4140-A676-7CC0D5438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</a:rPr>
              <a:t>altgriechisch</a:t>
            </a:r>
            <a:r>
              <a:rPr lang="de-DE" b="0" i="0" dirty="0">
                <a:effectLst/>
                <a:latin typeface="Arial" panose="020B0604020202020204" pitchFamily="34" charset="0"/>
              </a:rPr>
              <a:t> </a:t>
            </a:r>
            <a:r>
              <a:rPr lang="el-GR" b="0" i="0" dirty="0">
                <a:effectLst/>
                <a:latin typeface="Arial" panose="020B0604020202020204" pitchFamily="34" charset="0"/>
              </a:rPr>
              <a:t>ἄτομος </a:t>
            </a:r>
            <a:r>
              <a:rPr lang="de-DE" b="0" i="0" dirty="0">
                <a:effectLst/>
                <a:latin typeface="Arial" panose="020B0604020202020204" pitchFamily="34" charset="0"/>
              </a:rPr>
              <a:t> „unteilbar“</a:t>
            </a:r>
          </a:p>
          <a:p>
            <a:r>
              <a:rPr lang="de-DE" dirty="0">
                <a:solidFill>
                  <a:srgbClr val="FF0000"/>
                </a:solidFill>
                <a:latin typeface="Arial" panose="020B0604020202020204" pitchFamily="34" charset="0"/>
              </a:rPr>
              <a:t>Unteilbare Aufgabe</a:t>
            </a:r>
          </a:p>
          <a:p>
            <a:r>
              <a:rPr lang="de-DE" dirty="0">
                <a:latin typeface="Arial" panose="020B0604020202020204" pitchFamily="34" charset="0"/>
              </a:rPr>
              <a:t>Ein Prozess kann einen Anderen innerhalb dieser Aufgabe nicht unterbrechen</a:t>
            </a:r>
          </a:p>
          <a:p>
            <a:r>
              <a:rPr lang="de-DE" dirty="0"/>
              <a:t>Die </a:t>
            </a:r>
            <a:r>
              <a:rPr lang="de-DE" dirty="0" err="1"/>
              <a:t>if</a:t>
            </a:r>
            <a:r>
              <a:rPr lang="de-DE" dirty="0"/>
              <a:t>-Abfrage und das Dekrementieren sind zwei atomare Operationen</a:t>
            </a:r>
          </a:p>
          <a:p>
            <a:r>
              <a:rPr lang="de-DE" dirty="0" err="1"/>
              <a:t>If</a:t>
            </a:r>
            <a:r>
              <a:rPr lang="de-DE" dirty="0"/>
              <a:t> und a– zu einer atomaren Operation verschmelzen</a:t>
            </a:r>
          </a:p>
        </p:txBody>
      </p:sp>
    </p:spTree>
    <p:extLst>
      <p:ext uri="{BB962C8B-B14F-4D97-AF65-F5344CB8AC3E}">
        <p14:creationId xmlns:p14="http://schemas.microsoft.com/office/powerpoint/2010/main" val="378379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82C9B-9401-49DC-8546-BBD9DFCB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Pipelining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507956-D983-4C64-9671-EF5D53B4E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+ b + c + d</a:t>
            </a:r>
          </a:p>
          <a:p>
            <a:endParaRPr lang="de-DE" dirty="0"/>
          </a:p>
          <a:p>
            <a:r>
              <a:rPr lang="de-DE" dirty="0"/>
              <a:t>(((a + b) + c) +d)</a:t>
            </a:r>
          </a:p>
          <a:p>
            <a:endParaRPr lang="de-DE" dirty="0"/>
          </a:p>
          <a:p>
            <a:r>
              <a:rPr lang="de-DE" dirty="0"/>
              <a:t>((a + b) + (c + d))</a:t>
            </a:r>
          </a:p>
        </p:txBody>
      </p:sp>
    </p:spTree>
    <p:extLst>
      <p:ext uri="{BB962C8B-B14F-4D97-AF65-F5344CB8AC3E}">
        <p14:creationId xmlns:p14="http://schemas.microsoft.com/office/powerpoint/2010/main" val="233827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4F176-FB94-46F1-B52A-DF37B76C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Pipelining</a:t>
            </a: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D19F44D-FCDD-438F-89E8-D968899BE3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1248"/>
              </p:ext>
            </p:extLst>
          </p:nvPr>
        </p:nvGraphicFramePr>
        <p:xfrm>
          <a:off x="914400" y="3398959"/>
          <a:ext cx="103600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006">
                  <a:extLst>
                    <a:ext uri="{9D8B030D-6E8A-4147-A177-3AD203B41FA5}">
                      <a16:colId xmlns:a16="http://schemas.microsoft.com/office/drawing/2014/main" val="3881161665"/>
                    </a:ext>
                  </a:extLst>
                </a:gridCol>
                <a:gridCol w="2590006">
                  <a:extLst>
                    <a:ext uri="{9D8B030D-6E8A-4147-A177-3AD203B41FA5}">
                      <a16:colId xmlns:a16="http://schemas.microsoft.com/office/drawing/2014/main" val="3715890795"/>
                    </a:ext>
                  </a:extLst>
                </a:gridCol>
                <a:gridCol w="2590006">
                  <a:extLst>
                    <a:ext uri="{9D8B030D-6E8A-4147-A177-3AD203B41FA5}">
                      <a16:colId xmlns:a16="http://schemas.microsoft.com/office/drawing/2014/main" val="2605546813"/>
                    </a:ext>
                  </a:extLst>
                </a:gridCol>
                <a:gridCol w="2590006">
                  <a:extLst>
                    <a:ext uri="{9D8B030D-6E8A-4147-A177-3AD203B41FA5}">
                      <a16:colId xmlns:a16="http://schemas.microsoft.com/office/drawing/2014/main" val="3962582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Schritt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Prozess1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Prozess2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Prozess3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093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+ 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46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 + 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38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 + 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064047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CEBCF10-8B47-4D49-A252-A992E142860D}"/>
              </a:ext>
            </a:extLst>
          </p:cNvPr>
          <p:cNvSpPr txBox="1"/>
          <p:nvPr/>
        </p:nvSpPr>
        <p:spPr>
          <a:xfrm>
            <a:off x="1218883" y="2492896"/>
            <a:ext cx="9628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(((a + b) + c) + d)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C21454-E10D-4CAC-A4A9-E340DA5AF02F}"/>
              </a:ext>
            </a:extLst>
          </p:cNvPr>
          <p:cNvSpPr txBox="1"/>
          <p:nvPr/>
        </p:nvSpPr>
        <p:spPr>
          <a:xfrm>
            <a:off x="981844" y="5157192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Sequentiell </a:t>
            </a:r>
          </a:p>
        </p:txBody>
      </p:sp>
    </p:spTree>
    <p:extLst>
      <p:ext uri="{BB962C8B-B14F-4D97-AF65-F5344CB8AC3E}">
        <p14:creationId xmlns:p14="http://schemas.microsoft.com/office/powerpoint/2010/main" val="370014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E9D2D-41B8-49B4-8F13-4126119C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Pipelining</a:t>
            </a: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1C7A23CF-5788-47B0-95D1-B5A44CD38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303161"/>
              </p:ext>
            </p:extLst>
          </p:nvPr>
        </p:nvGraphicFramePr>
        <p:xfrm>
          <a:off x="1218883" y="3429000"/>
          <a:ext cx="103600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006">
                  <a:extLst>
                    <a:ext uri="{9D8B030D-6E8A-4147-A177-3AD203B41FA5}">
                      <a16:colId xmlns:a16="http://schemas.microsoft.com/office/drawing/2014/main" val="3189429554"/>
                    </a:ext>
                  </a:extLst>
                </a:gridCol>
                <a:gridCol w="2590006">
                  <a:extLst>
                    <a:ext uri="{9D8B030D-6E8A-4147-A177-3AD203B41FA5}">
                      <a16:colId xmlns:a16="http://schemas.microsoft.com/office/drawing/2014/main" val="3890873965"/>
                    </a:ext>
                  </a:extLst>
                </a:gridCol>
                <a:gridCol w="2590006">
                  <a:extLst>
                    <a:ext uri="{9D8B030D-6E8A-4147-A177-3AD203B41FA5}">
                      <a16:colId xmlns:a16="http://schemas.microsoft.com/office/drawing/2014/main" val="215735772"/>
                    </a:ext>
                  </a:extLst>
                </a:gridCol>
                <a:gridCol w="2590006">
                  <a:extLst>
                    <a:ext uri="{9D8B030D-6E8A-4147-A177-3AD203B41FA5}">
                      <a16:colId xmlns:a16="http://schemas.microsoft.com/office/drawing/2014/main" val="539605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Schritt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Prozess1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Prozess2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Prozess3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733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+ 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+ 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700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 + r2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9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456620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F20DF05B-062E-448E-A7AA-618A7C2BDEE5}"/>
              </a:ext>
            </a:extLst>
          </p:cNvPr>
          <p:cNvSpPr txBox="1"/>
          <p:nvPr/>
        </p:nvSpPr>
        <p:spPr>
          <a:xfrm>
            <a:off x="1218883" y="2564904"/>
            <a:ext cx="5595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((a + b) + (c + d))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E6B2E5-FE4E-4E8C-ACA6-04FDB9C73923}"/>
              </a:ext>
            </a:extLst>
          </p:cNvPr>
          <p:cNvSpPr txBox="1"/>
          <p:nvPr/>
        </p:nvSpPr>
        <p:spPr>
          <a:xfrm>
            <a:off x="1269876" y="5301208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160631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932CE-6C98-432A-8E21-038388FE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Pipelining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082A4-7995-4E9C-81E7-3C70E419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Fließband-Verarbeitung</a:t>
            </a:r>
          </a:p>
          <a:p>
            <a:r>
              <a:rPr lang="de-DE" dirty="0"/>
              <a:t>Aufteilen des Problems in </a:t>
            </a:r>
            <a:r>
              <a:rPr lang="de-DE" dirty="0">
                <a:solidFill>
                  <a:srgbClr val="FF0000"/>
                </a:solidFill>
              </a:rPr>
              <a:t>Teilprobleme und Schritte</a:t>
            </a:r>
          </a:p>
          <a:p>
            <a:r>
              <a:rPr lang="de-DE" dirty="0"/>
              <a:t>Jedes Teilproblem wird eigenständig von der zugewiesenen Ressource  bearbeitet</a:t>
            </a:r>
          </a:p>
          <a:p>
            <a:r>
              <a:rPr lang="de-DE" dirty="0"/>
              <a:t>Nach Lösung jedes Teilproblems beginnt ein neuer Schritt</a:t>
            </a:r>
          </a:p>
          <a:p>
            <a:endParaRPr lang="de-DE" dirty="0"/>
          </a:p>
          <a:p>
            <a:r>
              <a:rPr lang="de-DE" dirty="0"/>
              <a:t>Anwendung in Mikrocontrollern </a:t>
            </a:r>
          </a:p>
        </p:txBody>
      </p:sp>
    </p:spTree>
    <p:extLst>
      <p:ext uri="{BB962C8B-B14F-4D97-AF65-F5344CB8AC3E}">
        <p14:creationId xmlns:p14="http://schemas.microsoft.com/office/powerpoint/2010/main" val="230184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6BF44-B485-4B18-B2C4-9D60D395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Roter Faden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C5AEB7-CDEC-4EE6-8FD6-5CE34932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parallele Verarbeitung?</a:t>
            </a:r>
          </a:p>
          <a:p>
            <a:r>
              <a:rPr lang="de-DE" dirty="0"/>
              <a:t>Welche Probleme ergeben sich?</a:t>
            </a:r>
          </a:p>
          <a:p>
            <a:r>
              <a:rPr lang="de-DE" dirty="0"/>
              <a:t>Wo Probleme sind, sind Lösungen nicht weit!</a:t>
            </a:r>
          </a:p>
          <a:p>
            <a:r>
              <a:rPr lang="de-DE" dirty="0"/>
              <a:t>Wozu brauche ich das?</a:t>
            </a:r>
          </a:p>
          <a:p>
            <a:r>
              <a:rPr lang="de-DE" dirty="0"/>
              <a:t>Wie setze ich das im Code um?</a:t>
            </a:r>
          </a:p>
          <a:p>
            <a:r>
              <a:rPr lang="de-DE" dirty="0"/>
              <a:t>Ein zufälliges Beispiel ;)</a:t>
            </a:r>
          </a:p>
        </p:txBody>
      </p:sp>
    </p:spTree>
    <p:extLst>
      <p:ext uri="{BB962C8B-B14F-4D97-AF65-F5344CB8AC3E}">
        <p14:creationId xmlns:p14="http://schemas.microsoft.com/office/powerpoint/2010/main" val="132812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E9FC4-832D-49F8-A738-DABF7482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braucht man jetzt Parallelisierung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D49C3-F0EE-40D1-AB71-81BD76FD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Theoretisch gar nicht</a:t>
            </a:r>
          </a:p>
          <a:p>
            <a:r>
              <a:rPr lang="de-DE" dirty="0"/>
              <a:t>Fast alle Probleme, die parallel gelöst werden können, können auch sequentiell gelöst werden</a:t>
            </a:r>
          </a:p>
          <a:p>
            <a:endParaRPr lang="de-DE" dirty="0"/>
          </a:p>
          <a:p>
            <a:r>
              <a:rPr lang="de-DE" dirty="0"/>
              <a:t>VW hat 60000 Mitarbeiter in Wolfsburg</a:t>
            </a:r>
          </a:p>
          <a:p>
            <a:r>
              <a:rPr lang="de-DE" dirty="0"/>
              <a:t>Theoretisch können alle Aufgaben von einem Mitarbeiter bearbeitet werden</a:t>
            </a:r>
          </a:p>
          <a:p>
            <a:r>
              <a:rPr lang="de-DE" dirty="0"/>
              <a:t>Wie lange würde dieser eine Mitarbeiter brauchen?</a:t>
            </a:r>
          </a:p>
        </p:txBody>
      </p:sp>
    </p:spTree>
    <p:extLst>
      <p:ext uri="{BB962C8B-B14F-4D97-AF65-F5344CB8AC3E}">
        <p14:creationId xmlns:p14="http://schemas.microsoft.com/office/powerpoint/2010/main" val="138748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BD545-5BB9-4A58-BDE7-E9C6DC99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 findet man Parallelisierung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E33EED-2DBB-4248-BCE9-E61F02BB0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Berechnung von komplexen Graphiken </a:t>
            </a:r>
          </a:p>
          <a:p>
            <a:r>
              <a:rPr lang="de-DE" dirty="0"/>
              <a:t>RTX-3070 hat 5888 Kerne</a:t>
            </a:r>
          </a:p>
          <a:p>
            <a:r>
              <a:rPr lang="de-DE" dirty="0"/>
              <a:t>Interaktive Interfaces</a:t>
            </a:r>
          </a:p>
          <a:p>
            <a:r>
              <a:rPr lang="de-DE" dirty="0"/>
              <a:t>Simulation</a:t>
            </a:r>
          </a:p>
          <a:p>
            <a:r>
              <a:rPr lang="de-DE" dirty="0"/>
              <a:t>Serverbetrieb</a:t>
            </a:r>
          </a:p>
          <a:p>
            <a:r>
              <a:rPr lang="de-DE" dirty="0"/>
              <a:t>Auch ein simpler </a:t>
            </a:r>
            <a:r>
              <a:rPr lang="de-DE" dirty="0" err="1"/>
              <a:t>Timer</a:t>
            </a:r>
            <a:r>
              <a:rPr lang="de-DE" dirty="0"/>
              <a:t> an einem </a:t>
            </a:r>
            <a:r>
              <a:rPr lang="de-DE" dirty="0" err="1"/>
              <a:t>uC</a:t>
            </a:r>
            <a:r>
              <a:rPr lang="de-DE" dirty="0"/>
              <a:t> arbeiten parallel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063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71D68-41BD-486D-80B3-EC57CE46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Endlich Praxis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01D332-D192-4B29-ACDF-65EF41625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Parallelisierung erfolgt auf Betriebssystem-Ebene</a:t>
            </a:r>
          </a:p>
          <a:p>
            <a:r>
              <a:rPr lang="de-DE" dirty="0"/>
              <a:t>Gibt darunter noch mehr Möglichkeiten zur Parallelisierung </a:t>
            </a:r>
          </a:p>
          <a:p>
            <a:endParaRPr lang="de-DE" dirty="0"/>
          </a:p>
          <a:p>
            <a:r>
              <a:rPr lang="de-DE" dirty="0"/>
              <a:t>Threads = „Fäden“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07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410BA-B627-4218-A897-CFE289E7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E79BF5B-2889-4222-985C-95D66FFB0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52" y="1701800"/>
            <a:ext cx="9434721" cy="4462463"/>
          </a:xfrm>
        </p:spPr>
      </p:pic>
    </p:spTree>
    <p:extLst>
      <p:ext uri="{BB962C8B-B14F-4D97-AF65-F5344CB8AC3E}">
        <p14:creationId xmlns:p14="http://schemas.microsoft.com/office/powerpoint/2010/main" val="12648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B64FB-0BD7-4871-AAA5-FC9E00E8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DA7B1-AE3A-4A88-BC55-D42045A6A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Thread ist ein </a:t>
            </a:r>
            <a:r>
              <a:rPr lang="de-DE" dirty="0" err="1"/>
              <a:t>Struct</a:t>
            </a:r>
            <a:r>
              <a:rPr lang="de-DE" dirty="0"/>
              <a:t> </a:t>
            </a:r>
          </a:p>
          <a:p>
            <a:r>
              <a:rPr lang="de-DE" b="1" dirty="0" err="1">
                <a:solidFill>
                  <a:srgbClr val="FF6262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de-DE" b="0" dirty="0"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1" dirty="0" err="1">
                <a:solidFill>
                  <a:srgbClr val="FB9A4B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de-DE" i="1" dirty="0">
                <a:solidFill>
                  <a:srgbClr val="F8F8F8"/>
                </a:solidFill>
                <a:latin typeface="Consolas" panose="020B0609020204030204" pitchFamily="49" charset="0"/>
              </a:rPr>
              <a:t>;</a:t>
            </a:r>
            <a:endParaRPr lang="de-DE" dirty="0"/>
          </a:p>
          <a:p>
            <a:r>
              <a:rPr lang="de-DE" dirty="0"/>
              <a:t>Die benötigte Bibliothek ist </a:t>
            </a:r>
            <a:r>
              <a:rPr lang="de-DE" b="0" dirty="0">
                <a:solidFill>
                  <a:srgbClr val="CD8D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 err="1">
                <a:solidFill>
                  <a:srgbClr val="CD8D8D"/>
                </a:solidFill>
                <a:effectLst/>
                <a:latin typeface="Consolas" panose="020B0609020204030204" pitchFamily="49" charset="0"/>
              </a:rPr>
              <a:t>pthread.h</a:t>
            </a:r>
            <a:r>
              <a:rPr lang="de-DE" b="0" dirty="0">
                <a:solidFill>
                  <a:srgbClr val="CD8D8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de-DE" dirty="0"/>
              <a:t>!!!Linux </a:t>
            </a:r>
          </a:p>
          <a:p>
            <a:r>
              <a:rPr lang="de-DE" dirty="0"/>
              <a:t>Threads werden vom Betriebssystem verwaltet </a:t>
            </a:r>
          </a:p>
          <a:p>
            <a:r>
              <a:rPr lang="de-DE" dirty="0"/>
              <a:t>-&gt; Das Betriebssystem muss angewiesen werden den Thread zu verändern</a:t>
            </a:r>
          </a:p>
          <a:p>
            <a:r>
              <a:rPr lang="de-DE" dirty="0"/>
              <a:t>Realisierung mit Funktionen</a:t>
            </a:r>
          </a:p>
        </p:txBody>
      </p:sp>
    </p:spTree>
    <p:extLst>
      <p:ext uri="{BB962C8B-B14F-4D97-AF65-F5344CB8AC3E}">
        <p14:creationId xmlns:p14="http://schemas.microsoft.com/office/powerpoint/2010/main" val="385974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410BA-B627-4218-A897-CFE289E7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E79BF5B-2889-4222-985C-95D66FFB0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52" y="1701800"/>
            <a:ext cx="9434721" cy="4462463"/>
          </a:xfrm>
        </p:spPr>
      </p:pic>
    </p:spTree>
    <p:extLst>
      <p:ext uri="{BB962C8B-B14F-4D97-AF65-F5344CB8AC3E}">
        <p14:creationId xmlns:p14="http://schemas.microsoft.com/office/powerpoint/2010/main" val="339533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A9F2D-66EC-4274-9E48-A2E38C54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24C682-3BCB-4A2B-9D04-E1761828A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pthread_create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*restrict thread,</a:t>
            </a:r>
          </a:p>
          <a:p>
            <a:pPr marL="0" indent="0">
              <a:buNone/>
            </a:pPr>
            <a:r>
              <a:rPr lang="en-US" dirty="0"/>
              <a:t>                          const </a:t>
            </a:r>
            <a:r>
              <a:rPr lang="en-US" dirty="0" err="1"/>
              <a:t>pthread_attr_t</a:t>
            </a:r>
            <a:r>
              <a:rPr lang="en-US" dirty="0"/>
              <a:t> *restrict </a:t>
            </a:r>
            <a:r>
              <a:rPr lang="en-US" dirty="0" err="1"/>
              <a:t>attr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     void *(*</a:t>
            </a:r>
            <a:r>
              <a:rPr lang="en-US" dirty="0" err="1"/>
              <a:t>start_routine</a:t>
            </a:r>
            <a:r>
              <a:rPr lang="en-US" dirty="0"/>
              <a:t>)(void *),</a:t>
            </a:r>
          </a:p>
          <a:p>
            <a:pPr marL="0" indent="0">
              <a:buNone/>
            </a:pPr>
            <a:r>
              <a:rPr lang="en-US" dirty="0"/>
              <a:t>                          void *restrict </a:t>
            </a:r>
            <a:r>
              <a:rPr lang="en-US" dirty="0" err="1"/>
              <a:t>arg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attr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in </a:t>
            </a:r>
            <a:r>
              <a:rPr lang="en-US" dirty="0" err="1"/>
              <a:t>unserem</a:t>
            </a:r>
            <a:r>
              <a:rPr lang="en-US" dirty="0"/>
              <a:t> Fall NULL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999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410BA-B627-4218-A897-CFE289E7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E79BF5B-2889-4222-985C-95D66FFB0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52" y="1701800"/>
            <a:ext cx="9434721" cy="4462463"/>
          </a:xfrm>
        </p:spPr>
      </p:pic>
    </p:spTree>
    <p:extLst>
      <p:ext uri="{BB962C8B-B14F-4D97-AF65-F5344CB8AC3E}">
        <p14:creationId xmlns:p14="http://schemas.microsoft.com/office/powerpoint/2010/main" val="184847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AF6D3-2E8F-4A43-865C-8FD7B73A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C2D34C-CDC3-484B-8B69-8F50BDD23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pthread_join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thread, void **</a:t>
            </a:r>
            <a:r>
              <a:rPr lang="en-US" dirty="0" err="1"/>
              <a:t>retval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Warten</a:t>
            </a:r>
            <a:r>
              <a:rPr lang="en-US" dirty="0"/>
              <a:t> auf das Ende </a:t>
            </a:r>
            <a:r>
              <a:rPr lang="en-US" dirty="0" err="1"/>
              <a:t>eines</a:t>
            </a:r>
            <a:r>
              <a:rPr lang="en-US" dirty="0"/>
              <a:t> Threads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92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410BA-B627-4218-A897-CFE289E7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E79BF5B-2889-4222-985C-95D66FFB0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52" y="1701800"/>
            <a:ext cx="9434721" cy="4462463"/>
          </a:xfrm>
        </p:spPr>
      </p:pic>
    </p:spTree>
    <p:extLst>
      <p:ext uri="{BB962C8B-B14F-4D97-AF65-F5344CB8AC3E}">
        <p14:creationId xmlns:p14="http://schemas.microsoft.com/office/powerpoint/2010/main" val="248155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8A676-4E54-440A-B81A-65BACA3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Bekanntes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F2228-6065-4FC8-8FDB-AA5BD17F6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Labor ET2 in Gruppenarbeit</a:t>
            </a:r>
          </a:p>
          <a:p>
            <a:r>
              <a:rPr lang="de-DE" dirty="0"/>
              <a:t>Wie wird die Aufgabe aufgeteilt?</a:t>
            </a:r>
          </a:p>
          <a:p>
            <a:r>
              <a:rPr lang="de-DE" dirty="0"/>
              <a:t>Gemeinsames abarbeiten der einzelnen Aufgaben nacheinander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 Einer arbeitet der Rest schaut zu</a:t>
            </a:r>
          </a:p>
          <a:p>
            <a:r>
              <a:rPr lang="de-DE" dirty="0">
                <a:sym typeface="Wingdings" panose="05000000000000000000" pitchFamily="2" charset="2"/>
              </a:rPr>
              <a:t>Jeder bekommt einen Teilbereich der Aufgabe zugewiesen, den er unabhängig abarbeiten kann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 Alle haben was zutun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 Am Ende muss alles zusammengefügt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207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8D955-20F4-4749-9708-1E78B24D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A5F44E-F4E3-403A-85AF-0F3A5BCDB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pthread_cancel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thread);</a:t>
            </a:r>
          </a:p>
          <a:p>
            <a:endParaRPr lang="en-US" dirty="0"/>
          </a:p>
          <a:p>
            <a:r>
              <a:rPr lang="en-US" dirty="0" err="1"/>
              <a:t>Beendet</a:t>
            </a:r>
            <a:r>
              <a:rPr lang="en-US" dirty="0"/>
              <a:t> den Thread </a:t>
            </a:r>
            <a:r>
              <a:rPr lang="en-US" dirty="0" err="1"/>
              <a:t>sofort</a:t>
            </a:r>
            <a:endParaRPr lang="en-US" dirty="0"/>
          </a:p>
          <a:p>
            <a:r>
              <a:rPr lang="en-US" dirty="0" err="1"/>
              <a:t>Betriebssystem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Threads </a:t>
            </a:r>
            <a:r>
              <a:rPr lang="en-US" dirty="0" err="1"/>
              <a:t>verantwortlich</a:t>
            </a:r>
            <a:endParaRPr lang="en-US" dirty="0"/>
          </a:p>
          <a:p>
            <a:r>
              <a:rPr lang="en-US" dirty="0" err="1"/>
              <a:t>Fordert</a:t>
            </a:r>
            <a:r>
              <a:rPr lang="en-US" dirty="0"/>
              <a:t> das </a:t>
            </a:r>
            <a:r>
              <a:rPr lang="en-US" dirty="0" err="1"/>
              <a:t>Betriebssystem</a:t>
            </a:r>
            <a:r>
              <a:rPr lang="en-US" dirty="0"/>
              <a:t> auf den Thread </a:t>
            </a:r>
            <a:r>
              <a:rPr lang="en-US" dirty="0" err="1"/>
              <a:t>sofort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294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FE219-54FB-4F9B-A618-E21BE600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Zufall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AC605E-FCBE-4A16-AF7D-BAAF388DF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Zufall??</a:t>
            </a:r>
          </a:p>
          <a:p>
            <a:endParaRPr lang="de-DE" dirty="0"/>
          </a:p>
          <a:p>
            <a:r>
              <a:rPr lang="de-DE" dirty="0"/>
              <a:t>Das Ergebnis darf </a:t>
            </a:r>
            <a:r>
              <a:rPr lang="de-DE" dirty="0">
                <a:solidFill>
                  <a:srgbClr val="FF0000"/>
                </a:solidFill>
              </a:rPr>
              <a:t>nicht vorhersehbar </a:t>
            </a:r>
            <a:r>
              <a:rPr lang="de-DE" dirty="0"/>
              <a:t>sein</a:t>
            </a:r>
          </a:p>
          <a:p>
            <a:r>
              <a:rPr lang="de-DE" dirty="0"/>
              <a:t>Das Ergebnis darf </a:t>
            </a:r>
            <a:r>
              <a:rPr lang="de-DE" dirty="0">
                <a:solidFill>
                  <a:srgbClr val="FF0000"/>
                </a:solidFill>
              </a:rPr>
              <a:t>nicht beeinflussbar </a:t>
            </a:r>
            <a:r>
              <a:rPr lang="de-DE" dirty="0"/>
              <a:t>sein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460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9C950-5DE5-4879-BFA1-BD0D3290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Zufall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3D40D3-D06D-4AD1-B56D-BECF9188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A4A7D6D-AEF6-4ABF-BF59-8AE3FEC3D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04" y="1988840"/>
            <a:ext cx="7040538" cy="364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3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3B67F-6591-4D37-8E1E-1CFFC399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parallele Prozesse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CC25C-F7F9-480C-BC01-228C2111A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Einen parallelen Prozess gibt es nicht</a:t>
            </a:r>
          </a:p>
          <a:p>
            <a:pPr lvl="1"/>
            <a:r>
              <a:rPr lang="de-DE" dirty="0"/>
              <a:t>Eine einzelne Gerade kann nicht parallel sein</a:t>
            </a:r>
          </a:p>
          <a:p>
            <a:pPr lvl="1"/>
            <a:r>
              <a:rPr lang="de-DE" dirty="0"/>
              <a:t>Immer eine Bezugsgerade benötigt</a:t>
            </a:r>
          </a:p>
          <a:p>
            <a:endParaRPr lang="de-DE" dirty="0"/>
          </a:p>
          <a:p>
            <a:r>
              <a:rPr lang="de-DE" dirty="0"/>
              <a:t>Prozesse die </a:t>
            </a:r>
            <a:r>
              <a:rPr lang="de-DE" dirty="0">
                <a:solidFill>
                  <a:srgbClr val="FF0000"/>
                </a:solidFill>
              </a:rPr>
              <a:t>gleichzeitig ausgeführt</a:t>
            </a:r>
            <a:r>
              <a:rPr lang="de-DE" dirty="0"/>
              <a:t> werden können</a:t>
            </a:r>
          </a:p>
          <a:p>
            <a:r>
              <a:rPr lang="de-DE" dirty="0"/>
              <a:t>Aufspaltung einer Aufgabe in unabhängige Teilaufgaben</a:t>
            </a:r>
          </a:p>
          <a:p>
            <a:r>
              <a:rPr lang="de-DE" dirty="0"/>
              <a:t>Was heißt jetzt </a:t>
            </a:r>
            <a:r>
              <a:rPr lang="de-DE" dirty="0">
                <a:solidFill>
                  <a:srgbClr val="FF0000"/>
                </a:solidFill>
              </a:rPr>
              <a:t>unabhängig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4012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5A8CE-873B-4965-ADBA-1B1CEC6B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ein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9B1BCA-603F-48FE-8F7A-EF39507D2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Bachelor bestehen </a:t>
            </a:r>
          </a:p>
          <a:p>
            <a:r>
              <a:rPr lang="de-DE" dirty="0"/>
              <a:t>Mit Masterstudium anfangen</a:t>
            </a:r>
          </a:p>
          <a:p>
            <a:endParaRPr lang="de-DE" dirty="0"/>
          </a:p>
          <a:p>
            <a:r>
              <a:rPr lang="de-DE" dirty="0"/>
              <a:t>Können diese beiden Aufgaben parallel ausgeführt werden?</a:t>
            </a:r>
          </a:p>
          <a:p>
            <a:r>
              <a:rPr lang="de-DE" dirty="0"/>
              <a:t>Nein</a:t>
            </a:r>
          </a:p>
          <a:p>
            <a:r>
              <a:rPr lang="de-DE" dirty="0"/>
              <a:t>Man muss erst den Bachelor bestehen, bevor man mit dem Master anfangen kann</a:t>
            </a:r>
          </a:p>
          <a:p>
            <a:r>
              <a:rPr lang="de-DE" dirty="0"/>
              <a:t>Das heißt der Master ist abhängig vom Bachelor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913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53CD1-3F44-4331-B0BA-2B6B05F9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mit der Parallelisierung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78E13C-FC09-4395-9023-A0D7A2147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Nicht alle Aufgaben können parallel ausgeführt werden</a:t>
            </a:r>
          </a:p>
          <a:p>
            <a:r>
              <a:rPr lang="de-DE" dirty="0"/>
              <a:t>Ursache: </a:t>
            </a:r>
            <a:r>
              <a:rPr lang="de-DE" dirty="0">
                <a:solidFill>
                  <a:srgbClr val="FF0000"/>
                </a:solidFill>
              </a:rPr>
              <a:t>Abhängigkeiten von Ergebnissen</a:t>
            </a:r>
          </a:p>
          <a:p>
            <a:endParaRPr lang="de-DE" dirty="0"/>
          </a:p>
          <a:p>
            <a:r>
              <a:rPr lang="de-DE" dirty="0"/>
              <a:t>Heißt das Abhängigkeiten vermeiden?</a:t>
            </a:r>
          </a:p>
          <a:p>
            <a:r>
              <a:rPr lang="de-DE" dirty="0"/>
              <a:t>Ja</a:t>
            </a:r>
          </a:p>
          <a:p>
            <a:r>
              <a:rPr lang="de-DE" dirty="0"/>
              <a:t>ABER alle Abhängigkeiten vermeiden ist unmöglich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513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B29F9-6BBE-4FA4-BB48-CD026964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weiteres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4586D8-233E-46EE-892D-4833B1449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Wettrennen: Ich mit meinem Golf6 gegen Michael Schuhmacher</a:t>
            </a:r>
          </a:p>
          <a:p>
            <a:r>
              <a:rPr lang="de-DE" dirty="0"/>
              <a:t>Wer wird gewinnen?</a:t>
            </a:r>
          </a:p>
          <a:p>
            <a:endParaRPr lang="de-DE" dirty="0"/>
          </a:p>
          <a:p>
            <a:r>
              <a:rPr lang="de-DE" dirty="0"/>
              <a:t>Rennwagen hat plötzlich Achsbruch</a:t>
            </a:r>
          </a:p>
          <a:p>
            <a:r>
              <a:rPr lang="de-DE" dirty="0"/>
              <a:t>Wer wird jetzt gewinnen?</a:t>
            </a:r>
          </a:p>
          <a:p>
            <a:endParaRPr lang="de-DE" dirty="0"/>
          </a:p>
          <a:p>
            <a:r>
              <a:rPr lang="de-DE" dirty="0"/>
              <a:t>Es ist </a:t>
            </a:r>
            <a:r>
              <a:rPr lang="de-DE" dirty="0">
                <a:solidFill>
                  <a:srgbClr val="FF0000"/>
                </a:solidFill>
              </a:rPr>
              <a:t>nicht vorhersehbar </a:t>
            </a:r>
            <a:r>
              <a:rPr lang="de-DE" dirty="0"/>
              <a:t>wer gewinnt</a:t>
            </a:r>
          </a:p>
        </p:txBody>
      </p:sp>
    </p:spTree>
    <p:extLst>
      <p:ext uri="{BB962C8B-B14F-4D97-AF65-F5344CB8AC3E}">
        <p14:creationId xmlns:p14="http://schemas.microsoft.com/office/powerpoint/2010/main" val="235072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FE278-FE9B-4708-A411-A541AB69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hat das mit paralleler Verarbeitung zu tun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0FA68C-3DFA-461A-9A57-D4184871F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Zwei Prozesse lesen Variable a</a:t>
            </a:r>
          </a:p>
          <a:p>
            <a:r>
              <a:rPr lang="de-DE" dirty="0"/>
              <a:t>Wird das zu einem Problem führen?</a:t>
            </a:r>
          </a:p>
          <a:p>
            <a:r>
              <a:rPr lang="de-DE" dirty="0"/>
              <a:t>Nein</a:t>
            </a:r>
          </a:p>
          <a:p>
            <a:endParaRPr lang="de-DE" dirty="0"/>
          </a:p>
          <a:p>
            <a:r>
              <a:rPr lang="de-DE" dirty="0"/>
              <a:t>Zwei Prozesse schreiben Variable a</a:t>
            </a:r>
          </a:p>
          <a:p>
            <a:r>
              <a:rPr lang="de-DE" dirty="0"/>
              <a:t>Wird das zu einem Problem führen?</a:t>
            </a:r>
          </a:p>
          <a:p>
            <a:r>
              <a:rPr lang="de-DE" dirty="0"/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131056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602A1-96C7-46DF-8291-EE8EB67D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hat das mit paralleler Verarbeitung zu tun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FB0DFE-C9E3-4BB7-BA83-980B8DD8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Prozess 1 schreibt 7 in a</a:t>
            </a:r>
          </a:p>
          <a:p>
            <a:r>
              <a:rPr lang="de-DE" dirty="0"/>
              <a:t>Prozess 2 schreibt 32 in a</a:t>
            </a:r>
          </a:p>
          <a:p>
            <a:r>
              <a:rPr lang="de-DE" dirty="0"/>
              <a:t>Beide Prozesse werden gleichzeitig gestartet</a:t>
            </a:r>
          </a:p>
          <a:p>
            <a:r>
              <a:rPr lang="de-DE" dirty="0"/>
              <a:t>Steht jetzt 32 oder  7 in a?</a:t>
            </a:r>
          </a:p>
          <a:p>
            <a:r>
              <a:rPr lang="de-DE" dirty="0"/>
              <a:t>Keine Ahnung / 50% Chance für Beide</a:t>
            </a:r>
          </a:p>
          <a:p>
            <a:r>
              <a:rPr lang="de-DE" dirty="0" err="1">
                <a:solidFill>
                  <a:srgbClr val="FF0000"/>
                </a:solidFill>
              </a:rPr>
              <a:t>Race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Condition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/>
              <a:t>Was gibt es für Lösungen?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0577CDD-3DBA-418B-95CD-AE26163F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636" y="3933056"/>
            <a:ext cx="3168483" cy="216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9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Dreifach-Schaltkreislinien-Präsentation (Breitbild)</Template>
  <TotalTime>0</TotalTime>
  <Words>867</Words>
  <Application>Microsoft Office PowerPoint</Application>
  <PresentationFormat>Benutzerdefiniert</PresentationFormat>
  <Paragraphs>199</Paragraphs>
  <Slides>32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6" baseType="lpstr">
      <vt:lpstr>Arial</vt:lpstr>
      <vt:lpstr>Calibri</vt:lpstr>
      <vt:lpstr>Consolas</vt:lpstr>
      <vt:lpstr>Technologie 16:9</vt:lpstr>
      <vt:lpstr>Ausblick Parallelisierung von Prozessen</vt:lpstr>
      <vt:lpstr>Roter Faden</vt:lpstr>
      <vt:lpstr>Bekanntes Beispiel</vt:lpstr>
      <vt:lpstr>Was sind parallele Prozesse</vt:lpstr>
      <vt:lpstr>Noch ein Beispiel</vt:lpstr>
      <vt:lpstr>Problem mit der Parallelisierung</vt:lpstr>
      <vt:lpstr>Ein weiteres Problem</vt:lpstr>
      <vt:lpstr>Was hat das mit paralleler Verarbeitung zu tun</vt:lpstr>
      <vt:lpstr>Was hat das mit paralleler Verarbeitung zu tun</vt:lpstr>
      <vt:lpstr>Synchronisation von Prozessen</vt:lpstr>
      <vt:lpstr>Semaphor</vt:lpstr>
      <vt:lpstr>Semaphor</vt:lpstr>
      <vt:lpstr>Atomare Operationen</vt:lpstr>
      <vt:lpstr>Atomare Operationen</vt:lpstr>
      <vt:lpstr>Atomare Operationen</vt:lpstr>
      <vt:lpstr>Pipelining</vt:lpstr>
      <vt:lpstr>Pipelining</vt:lpstr>
      <vt:lpstr>Pipelining</vt:lpstr>
      <vt:lpstr>Pipelining</vt:lpstr>
      <vt:lpstr>Warum braucht man jetzt Parallelisierung</vt:lpstr>
      <vt:lpstr>Wo findet man Parallelisierung </vt:lpstr>
      <vt:lpstr>Endlich Praxis</vt:lpstr>
      <vt:lpstr>Threads</vt:lpstr>
      <vt:lpstr>Thread</vt:lpstr>
      <vt:lpstr>Threads</vt:lpstr>
      <vt:lpstr>Threads</vt:lpstr>
      <vt:lpstr>Threads</vt:lpstr>
      <vt:lpstr>Threads</vt:lpstr>
      <vt:lpstr>Threads</vt:lpstr>
      <vt:lpstr>Threads</vt:lpstr>
      <vt:lpstr>Zufall</vt:lpstr>
      <vt:lpstr>Zufall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Ausblick Parallelisierung von Prozessen</dc:title>
  <dc:creator>Julius Seiferth</dc:creator>
  <cp:lastModifiedBy>Julius Seiferth</cp:lastModifiedBy>
  <cp:revision>27</cp:revision>
  <dcterms:created xsi:type="dcterms:W3CDTF">2021-10-26T20:03:32Z</dcterms:created>
  <dcterms:modified xsi:type="dcterms:W3CDTF">2021-12-06T20:19:37Z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