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0"/>
  </p:notesMasterIdLst>
  <p:handoutMasterIdLst>
    <p:handoutMasterId r:id="rId11"/>
  </p:handoutMasterIdLst>
  <p:sldIdLst>
    <p:sldId id="257" r:id="rId5"/>
    <p:sldId id="258" r:id="rId6"/>
    <p:sldId id="259" r:id="rId7"/>
    <p:sldId id="260" r:id="rId8"/>
    <p:sldId id="261" r:id="rId9"/>
  </p:sldIdLst>
  <p:sldSz cx="12188825" cy="6858000"/>
  <p:notesSz cx="6858000" cy="9144000"/>
  <p:defaultTextStyle>
    <a:defPPr rtl="0">
      <a:defRPr lang="de-de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501" autoAdjust="0"/>
  </p:normalViewPr>
  <p:slideViewPr>
    <p:cSldViewPr>
      <p:cViewPr varScale="1">
        <p:scale>
          <a:sx n="114" d="100"/>
          <a:sy n="114" d="100"/>
        </p:scale>
        <p:origin x="414" y="11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3774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lius Seiferth" userId="ea979142e5c49f80" providerId="LiveId" clId="{1D4A05BC-8C8F-46B3-B830-12E229A5979D}"/>
    <pc:docChg chg="custSel addSld modSld">
      <pc:chgData name="Julius Seiferth" userId="ea979142e5c49f80" providerId="LiveId" clId="{1D4A05BC-8C8F-46B3-B830-12E229A5979D}" dt="2021-10-26T21:13:34.958" v="1163" actId="20577"/>
      <pc:docMkLst>
        <pc:docMk/>
      </pc:docMkLst>
      <pc:sldChg chg="modSp mod">
        <pc:chgData name="Julius Seiferth" userId="ea979142e5c49f80" providerId="LiveId" clId="{1D4A05BC-8C8F-46B3-B830-12E229A5979D}" dt="2021-10-26T20:52:17.990" v="590" actId="20577"/>
        <pc:sldMkLst>
          <pc:docMk/>
          <pc:sldMk cId="1328129992" sldId="258"/>
        </pc:sldMkLst>
        <pc:spChg chg="mod">
          <ac:chgData name="Julius Seiferth" userId="ea979142e5c49f80" providerId="LiveId" clId="{1D4A05BC-8C8F-46B3-B830-12E229A5979D}" dt="2021-10-26T20:52:17.990" v="590" actId="20577"/>
          <ac:spMkLst>
            <pc:docMk/>
            <pc:sldMk cId="1328129992" sldId="258"/>
            <ac:spMk id="3" creationId="{71C5AEB7-CDEC-4EE6-8FD6-5CE34932C6AF}"/>
          </ac:spMkLst>
        </pc:spChg>
      </pc:sldChg>
      <pc:sldChg chg="modSp new mod">
        <pc:chgData name="Julius Seiferth" userId="ea979142e5c49f80" providerId="LiveId" clId="{1D4A05BC-8C8F-46B3-B830-12E229A5979D}" dt="2021-10-26T20:41:47.854" v="481" actId="20577"/>
        <pc:sldMkLst>
          <pc:docMk/>
          <pc:sldMk cId="3122070794" sldId="259"/>
        </pc:sldMkLst>
        <pc:spChg chg="mod">
          <ac:chgData name="Julius Seiferth" userId="ea979142e5c49f80" providerId="LiveId" clId="{1D4A05BC-8C8F-46B3-B830-12E229A5979D}" dt="2021-10-26T20:28:15.500" v="21" actId="20577"/>
          <ac:spMkLst>
            <pc:docMk/>
            <pc:sldMk cId="3122070794" sldId="259"/>
            <ac:spMk id="2" creationId="{0C08A676-4E54-440A-B81A-65BACA3A8651}"/>
          </ac:spMkLst>
        </pc:spChg>
        <pc:spChg chg="mod">
          <ac:chgData name="Julius Seiferth" userId="ea979142e5c49f80" providerId="LiveId" clId="{1D4A05BC-8C8F-46B3-B830-12E229A5979D}" dt="2021-10-26T20:41:47.854" v="481" actId="20577"/>
          <ac:spMkLst>
            <pc:docMk/>
            <pc:sldMk cId="3122070794" sldId="259"/>
            <ac:spMk id="3" creationId="{900F2228-6065-4FC8-8FDB-AA5BD17F69D2}"/>
          </ac:spMkLst>
        </pc:spChg>
      </pc:sldChg>
      <pc:sldChg chg="modSp new mod">
        <pc:chgData name="Julius Seiferth" userId="ea979142e5c49f80" providerId="LiveId" clId="{1D4A05BC-8C8F-46B3-B830-12E229A5979D}" dt="2021-10-26T21:09:03.885" v="961" actId="20577"/>
        <pc:sldMkLst>
          <pc:docMk/>
          <pc:sldMk cId="840122428" sldId="260"/>
        </pc:sldMkLst>
        <pc:spChg chg="mod">
          <ac:chgData name="Julius Seiferth" userId="ea979142e5c49f80" providerId="LiveId" clId="{1D4A05BC-8C8F-46B3-B830-12E229A5979D}" dt="2021-10-26T20:45:22.812" v="521" actId="20577"/>
          <ac:spMkLst>
            <pc:docMk/>
            <pc:sldMk cId="840122428" sldId="260"/>
            <ac:spMk id="2" creationId="{0733B67F-6591-4D37-8E1E-1CFFC399FE9C}"/>
          </ac:spMkLst>
        </pc:spChg>
        <pc:spChg chg="mod">
          <ac:chgData name="Julius Seiferth" userId="ea979142e5c49f80" providerId="LiveId" clId="{1D4A05BC-8C8F-46B3-B830-12E229A5979D}" dt="2021-10-26T21:09:03.885" v="961" actId="20577"/>
          <ac:spMkLst>
            <pc:docMk/>
            <pc:sldMk cId="840122428" sldId="260"/>
            <ac:spMk id="3" creationId="{72ECC25C-F7F9-480C-BC01-228C2111A14A}"/>
          </ac:spMkLst>
        </pc:spChg>
      </pc:sldChg>
      <pc:sldChg chg="modSp new mod">
        <pc:chgData name="Julius Seiferth" userId="ea979142e5c49f80" providerId="LiveId" clId="{1D4A05BC-8C8F-46B3-B830-12E229A5979D}" dt="2021-10-26T21:13:34.958" v="1163" actId="20577"/>
        <pc:sldMkLst>
          <pc:docMk/>
          <pc:sldMk cId="2889136740" sldId="261"/>
        </pc:sldMkLst>
        <pc:spChg chg="mod">
          <ac:chgData name="Julius Seiferth" userId="ea979142e5c49f80" providerId="LiveId" clId="{1D4A05BC-8C8F-46B3-B830-12E229A5979D}" dt="2021-10-26T20:53:41.349" v="638" actId="20577"/>
          <ac:spMkLst>
            <pc:docMk/>
            <pc:sldMk cId="2889136740" sldId="261"/>
            <ac:spMk id="2" creationId="{FAA5A8CE-873B-4965-ADBA-1B1CEC6B5347}"/>
          </ac:spMkLst>
        </pc:spChg>
        <pc:spChg chg="mod">
          <ac:chgData name="Julius Seiferth" userId="ea979142e5c49f80" providerId="LiveId" clId="{1D4A05BC-8C8F-46B3-B830-12E229A5979D}" dt="2021-10-26T21:13:34.958" v="1163" actId="20577"/>
          <ac:spMkLst>
            <pc:docMk/>
            <pc:sldMk cId="2889136740" sldId="261"/>
            <ac:spMk id="3" creationId="{DC9B1BCA-603F-48FE-8F7A-EF39507D208E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EA8C5A89-D750-4C9C-AD82-BD87E1631370}" type="datetime1">
              <a:rPr lang="de-DE" smtClean="0"/>
              <a:t>26.10.2021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de-DE" smtClean="0"/>
              <a:pPr algn="r" rtl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729E0972-DB1D-4D71-93B8-56ECB99C47FF}" type="datetime1">
              <a:rPr lang="de-DE" smtClean="0"/>
              <a:pPr/>
              <a:t>26.10.2021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dirty="0"/>
              <a:t>Textmasterformat bearbeiten</a:t>
            </a:r>
          </a:p>
          <a:p>
            <a:pPr lvl="1" rtl="0"/>
            <a:r>
              <a:rPr lang="de-DE" dirty="0"/>
              <a:t>Zweite Ebene</a:t>
            </a:r>
          </a:p>
          <a:p>
            <a:pPr lvl="2" rtl="0"/>
            <a:r>
              <a:rPr lang="de-DE" dirty="0"/>
              <a:t>Dritte Ebene</a:t>
            </a:r>
          </a:p>
          <a:p>
            <a:pPr lvl="3" rtl="0"/>
            <a:r>
              <a:rPr lang="de-DE" dirty="0"/>
              <a:t>Vierte Ebene</a:t>
            </a:r>
          </a:p>
          <a:p>
            <a:pPr lvl="4" rtl="0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3EBA5BD7-F043-4D1B-AA17-CD412FC534DE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4584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en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Gerader Verbinde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Gerader Verbinde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Gerader Verbinde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Untere Linien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ihand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de-DE" dirty="0"/>
            </a:p>
          </p:txBody>
        </p:sp>
        <p:sp>
          <p:nvSpPr>
            <p:cNvPr id="10" name="Freihand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de-DE" dirty="0"/>
            </a:p>
          </p:txBody>
        </p:sp>
        <p:sp>
          <p:nvSpPr>
            <p:cNvPr id="11" name="Freihand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de-DE" dirty="0"/>
            </a:p>
          </p:txBody>
        </p:sp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22" name="Datumsplatzhalter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7490488-1D2D-45FC-A42D-25F856479C81}" type="datetime1">
              <a:rPr lang="de-DE" smtClean="0"/>
              <a:pPr/>
              <a:t>26.10.2021</a:t>
            </a:fld>
            <a:endParaRPr lang="de-DE" dirty="0"/>
          </a:p>
        </p:txBody>
      </p:sp>
      <p:sp>
        <p:nvSpPr>
          <p:cNvPr id="23" name="Fußzeilenplatzhalter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24" name="Foliennummernplatzhalter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0E48D7D-22EE-42F4-A78D-BF51DA417E59}" type="datetime1">
              <a:rPr lang="de-DE" smtClean="0"/>
              <a:pPr/>
              <a:t>26.10.2021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9457F39-CBF0-4D6E-8223-6AABCE028B0C}" type="datetime1">
              <a:rPr lang="de-DE" smtClean="0"/>
              <a:pPr/>
              <a:t>26.10.2021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D80A33B-F0D3-4CCD-934C-3A418D338F48}" type="datetime1">
              <a:rPr lang="de-DE" smtClean="0"/>
              <a:pPr/>
              <a:t>26.10.2021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en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Gerader Verbinde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Gerader Verbinde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Gerader Verbinde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800029A-92A0-4B83-B83D-3D25E123C16B}" type="datetime1">
              <a:rPr lang="de-DE" smtClean="0"/>
              <a:pPr/>
              <a:t>26.10.2021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50DE14F-832E-4243-A64C-072E4112B828}" type="datetime1">
              <a:rPr lang="de-DE" smtClean="0"/>
              <a:pPr/>
              <a:t>26.10.2021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CA0E625-2BCF-471C-BF07-3E47DAD03A33}" type="datetime1">
              <a:rPr lang="de-DE" smtClean="0"/>
              <a:pPr/>
              <a:t>26.10.2021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1F216F1-5E6C-4D1E-8B04-BA461CF83008}" type="datetime1">
              <a:rPr lang="de-DE" smtClean="0"/>
              <a:pPr/>
              <a:t>26.10.2021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78460F5-0682-4F91-B958-17F2E22238F4}" type="datetime1">
              <a:rPr lang="de-DE" smtClean="0"/>
              <a:pPr/>
              <a:t>26.10.2021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32E1AF8-0C97-41FF-9C69-BFEB0F5A6EF5}" type="datetime1">
              <a:rPr lang="de-DE" smtClean="0"/>
              <a:pPr/>
              <a:t>26.10.2021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3" name="Bildplatzhalter 2" descr="Leerer Platzhalter zum Hinzufügen eines Bilds. Klicken Sie auf den Platzhalter, und wählen Sie das hinzuzufügende Bild aus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DAA85DC-AC20-450F-8EFE-0D856D5BDC88}" type="datetime1">
              <a:rPr lang="de-DE" smtClean="0"/>
              <a:pPr/>
              <a:t>26.10.2021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inke Linien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ihand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11" name="Freihand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14" name="Freihand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</p:grp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de-DE" dirty="0"/>
              <a:t>Textmasterformate bearbeiten</a:t>
            </a:r>
          </a:p>
          <a:p>
            <a:pPr lvl="1" rtl="0"/>
            <a:r>
              <a:rPr lang="de-DE" dirty="0"/>
              <a:t>Zweite Ebene</a:t>
            </a:r>
          </a:p>
          <a:p>
            <a:pPr lvl="2" rtl="0"/>
            <a:r>
              <a:rPr lang="de-DE" dirty="0"/>
              <a:t>Dritte Ebene</a:t>
            </a:r>
          </a:p>
          <a:p>
            <a:pPr lvl="3" rtl="0"/>
            <a:r>
              <a:rPr lang="de-DE" dirty="0"/>
              <a:t>Vierte Ebene</a:t>
            </a:r>
          </a:p>
          <a:p>
            <a:pPr lvl="4" rtl="0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7EBCA-1808-4B9E-8140-5B390D90011A}" type="datetime1">
              <a:rPr lang="de-DE" smtClean="0"/>
              <a:pPr/>
              <a:t>26.10.2021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de-DE" dirty="0"/>
              <a:t>Ausblick Parallelisierung von Prozessen</a:t>
            </a:r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de-DE" dirty="0"/>
              <a:t>Vorlesung Info ii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56BF44-B485-4B18-B2C4-9D60D395B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Roter Faden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C5AEB7-CDEC-4EE6-8FD6-5CE34932C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Was ist parallele Verarbeitung?</a:t>
            </a:r>
          </a:p>
          <a:p>
            <a:r>
              <a:rPr lang="de-DE" dirty="0"/>
              <a:t>Welche Probleme ergeben sich?</a:t>
            </a:r>
          </a:p>
          <a:p>
            <a:r>
              <a:rPr lang="de-DE" dirty="0"/>
              <a:t>Wo Probleme sind, sind Lösungen nicht weit!</a:t>
            </a:r>
          </a:p>
          <a:p>
            <a:r>
              <a:rPr lang="de-DE" dirty="0"/>
              <a:t>Wozu brauche ich das?</a:t>
            </a:r>
          </a:p>
          <a:p>
            <a:r>
              <a:rPr lang="de-DE" dirty="0"/>
              <a:t>Wie setze ich das im Code um?</a:t>
            </a:r>
          </a:p>
          <a:p>
            <a:r>
              <a:rPr lang="de-DE" dirty="0"/>
              <a:t>Ein zufälliges Beispiel ;)</a:t>
            </a:r>
          </a:p>
        </p:txBody>
      </p:sp>
    </p:spTree>
    <p:extLst>
      <p:ext uri="{BB962C8B-B14F-4D97-AF65-F5344CB8AC3E}">
        <p14:creationId xmlns:p14="http://schemas.microsoft.com/office/powerpoint/2010/main" val="1328129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08A676-4E54-440A-B81A-65BACA3A8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Bekanntes Beispiel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0F2228-6065-4FC8-8FDB-AA5BD17F6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Labor ET2 in Gruppenarbeit</a:t>
            </a:r>
          </a:p>
          <a:p>
            <a:r>
              <a:rPr lang="de-DE" dirty="0"/>
              <a:t>Wie wird die Aufgabe aufgeteilt?</a:t>
            </a:r>
          </a:p>
          <a:p>
            <a:r>
              <a:rPr lang="de-DE" dirty="0"/>
              <a:t>Gemeinsames abarbeiten der einzelnen Aufgaben nacheinander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 Einer arbeitet der Rest schaut zu</a:t>
            </a:r>
          </a:p>
          <a:p>
            <a:r>
              <a:rPr lang="de-DE" dirty="0">
                <a:sym typeface="Wingdings" panose="05000000000000000000" pitchFamily="2" charset="2"/>
              </a:rPr>
              <a:t>Jeder bekommt einen Teilbereich der Aufgabe zugewiesen, den er unabhängig abarbeiten kann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 Alle haben was zutun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 Am Ende muss alles zusammengefügt werden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22070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33B67F-6591-4D37-8E1E-1CFFC399F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sind parallele Prozesse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ECC25C-F7F9-480C-BC01-228C2111A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Einen parallelen Prozess gibt es nicht</a:t>
            </a:r>
          </a:p>
          <a:p>
            <a:pPr lvl="1"/>
            <a:r>
              <a:rPr lang="de-DE" dirty="0"/>
              <a:t>Eine einzelne Gerade kann nicht parallel sein</a:t>
            </a:r>
          </a:p>
          <a:p>
            <a:pPr lvl="1"/>
            <a:r>
              <a:rPr lang="de-DE" dirty="0"/>
              <a:t>Immer eine Bezugsgerade benötigt</a:t>
            </a:r>
          </a:p>
          <a:p>
            <a:endParaRPr lang="de-DE" dirty="0"/>
          </a:p>
          <a:p>
            <a:r>
              <a:rPr lang="de-DE" dirty="0"/>
              <a:t>Prozesse die gleichzeitig Ausgeführt werden können</a:t>
            </a:r>
          </a:p>
          <a:p>
            <a:r>
              <a:rPr lang="de-DE" dirty="0"/>
              <a:t>Aufspaltung einer Aufgabe in unabhängige Teilaufgaben</a:t>
            </a:r>
          </a:p>
          <a:p>
            <a:r>
              <a:rPr lang="de-DE" dirty="0"/>
              <a:t>Was heißt jetzt Unabhängig?</a:t>
            </a:r>
          </a:p>
        </p:txBody>
      </p:sp>
    </p:spTree>
    <p:extLst>
      <p:ext uri="{BB962C8B-B14F-4D97-AF65-F5344CB8AC3E}">
        <p14:creationId xmlns:p14="http://schemas.microsoft.com/office/powerpoint/2010/main" val="840122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A5A8CE-873B-4965-ADBA-1B1CEC6B5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Noch ein Beispiel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C9B1BCA-603F-48FE-8F7A-EF39507D2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Bachelor bestehen </a:t>
            </a:r>
          </a:p>
          <a:p>
            <a:r>
              <a:rPr lang="de-DE" dirty="0"/>
              <a:t>Mit Masterstudium anfangen</a:t>
            </a:r>
          </a:p>
          <a:p>
            <a:endParaRPr lang="de-DE" dirty="0"/>
          </a:p>
          <a:p>
            <a:r>
              <a:rPr lang="de-DE" dirty="0"/>
              <a:t>Können diese beiden Aufgaben parallel ausgeführt werden?</a:t>
            </a:r>
          </a:p>
          <a:p>
            <a:r>
              <a:rPr lang="de-DE" dirty="0"/>
              <a:t>Nein</a:t>
            </a:r>
          </a:p>
          <a:p>
            <a:r>
              <a:rPr lang="de-DE" dirty="0"/>
              <a:t>Man muss erst den Bachelor bestehen, bevor man mit dem Master anfangen kann</a:t>
            </a:r>
          </a:p>
          <a:p>
            <a:r>
              <a:rPr lang="de-DE" dirty="0"/>
              <a:t>Das heißt der Master ist abhängig vom Bachelor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89136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nologie 16: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58_TF02787990_TF02787990.potx" id="{4393E190-78C2-4802-8391-54969B0363A4}" vid="{EF0E7CB9-FD90-47AD-AD79-73A601F43E10}"/>
    </a:ext>
  </a:extLst>
</a:theme>
</file>

<file path=ppt/theme/theme2.xml><?xml version="1.0" encoding="utf-8"?>
<a:theme xmlns:a="http://schemas.openxmlformats.org/drawingml/2006/main" name="Office-Design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Design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Dreifach-Schaltkreislinien-Präsentation (Breitbild)</Template>
  <TotalTime>0</TotalTime>
  <Words>173</Words>
  <Application>Microsoft Office PowerPoint</Application>
  <PresentationFormat>Benutzerdefiniert</PresentationFormat>
  <Paragraphs>34</Paragraphs>
  <Slides>5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8" baseType="lpstr">
      <vt:lpstr>Arial</vt:lpstr>
      <vt:lpstr>Calibri</vt:lpstr>
      <vt:lpstr>Technologie 16:9</vt:lpstr>
      <vt:lpstr>Ausblick Parallelisierung von Prozessen</vt:lpstr>
      <vt:lpstr>Roter Faden</vt:lpstr>
      <vt:lpstr>Bekanntes Beispiel</vt:lpstr>
      <vt:lpstr>Was sind parallele Prozesse</vt:lpstr>
      <vt:lpstr>Noch ein Beispiel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Ausblick Parallelisierung von Prozessen</dc:title>
  <dc:creator>Julius Seiferth</dc:creator>
  <cp:lastModifiedBy>Julius Seiferth</cp:lastModifiedBy>
  <cp:revision>4</cp:revision>
  <dcterms:created xsi:type="dcterms:W3CDTF">2021-10-26T20:03:32Z</dcterms:created>
  <dcterms:modified xsi:type="dcterms:W3CDTF">2021-10-26T21:13:44Z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