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3" r:id="rId14"/>
    <p:sldId id="267" r:id="rId15"/>
    <p:sldId id="268" r:id="rId16"/>
    <p:sldId id="269" r:id="rId17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01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us Seiferth" userId="ea979142e5c49f80" providerId="LiveId" clId="{89BF07EE-2B37-4F3D-95D0-167A3C6A7FE7}"/>
    <pc:docChg chg="undo custSel addSld modSld sldOrd">
      <pc:chgData name="Julius Seiferth" userId="ea979142e5c49f80" providerId="LiveId" clId="{89BF07EE-2B37-4F3D-95D0-167A3C6A7FE7}" dt="2021-11-26T15:10:11.327" v="1416" actId="20577"/>
      <pc:docMkLst>
        <pc:docMk/>
      </pc:docMkLst>
      <pc:sldChg chg="modSp mod">
        <pc:chgData name="Julius Seiferth" userId="ea979142e5c49f80" providerId="LiveId" clId="{89BF07EE-2B37-4F3D-95D0-167A3C6A7FE7}" dt="2021-11-26T11:49:38.436" v="334" actId="27636"/>
        <pc:sldMkLst>
          <pc:docMk/>
          <pc:sldMk cId="1905132003" sldId="262"/>
        </pc:sldMkLst>
        <pc:spChg chg="mod">
          <ac:chgData name="Julius Seiferth" userId="ea979142e5c49f80" providerId="LiveId" clId="{89BF07EE-2B37-4F3D-95D0-167A3C6A7FE7}" dt="2021-11-26T11:49:38.436" v="334" actId="27636"/>
          <ac:spMkLst>
            <pc:docMk/>
            <pc:sldMk cId="1905132003" sldId="262"/>
            <ac:spMk id="3" creationId="{BA78E13C-FC09-4395-9023-A0D7A21477C7}"/>
          </ac:spMkLst>
        </pc:spChg>
      </pc:sldChg>
      <pc:sldChg chg="modSp mod">
        <pc:chgData name="Julius Seiferth" userId="ea979142e5c49f80" providerId="LiveId" clId="{89BF07EE-2B37-4F3D-95D0-167A3C6A7FE7}" dt="2021-11-26T10:07:06.624" v="193" actId="20577"/>
        <pc:sldMkLst>
          <pc:docMk/>
          <pc:sldMk cId="3781734561" sldId="263"/>
        </pc:sldMkLst>
        <pc:spChg chg="mod">
          <ac:chgData name="Julius Seiferth" userId="ea979142e5c49f80" providerId="LiveId" clId="{89BF07EE-2B37-4F3D-95D0-167A3C6A7FE7}" dt="2021-11-26T10:07:06.624" v="193" actId="20577"/>
          <ac:spMkLst>
            <pc:docMk/>
            <pc:sldMk cId="3781734561" sldId="263"/>
            <ac:spMk id="3" creationId="{E3FFC7EC-E184-4BA5-92A5-901BE84FF65F}"/>
          </ac:spMkLst>
        </pc:spChg>
      </pc:sldChg>
      <pc:sldChg chg="modSp new mod ord">
        <pc:chgData name="Julius Seiferth" userId="ea979142e5c49f80" providerId="LiveId" clId="{89BF07EE-2B37-4F3D-95D0-167A3C6A7FE7}" dt="2021-11-26T11:52:51.738" v="460" actId="20577"/>
        <pc:sldMkLst>
          <pc:docMk/>
          <pc:sldMk cId="2350723879" sldId="264"/>
        </pc:sldMkLst>
        <pc:spChg chg="mod">
          <ac:chgData name="Julius Seiferth" userId="ea979142e5c49f80" providerId="LiveId" clId="{89BF07EE-2B37-4F3D-95D0-167A3C6A7FE7}" dt="2021-11-26T10:11:12.666" v="241" actId="20577"/>
          <ac:spMkLst>
            <pc:docMk/>
            <pc:sldMk cId="2350723879" sldId="264"/>
            <ac:spMk id="2" creationId="{82DB29F9-6BBE-4FA4-BB48-CD0269641716}"/>
          </ac:spMkLst>
        </pc:spChg>
        <pc:spChg chg="mod">
          <ac:chgData name="Julius Seiferth" userId="ea979142e5c49f80" providerId="LiveId" clId="{89BF07EE-2B37-4F3D-95D0-167A3C6A7FE7}" dt="2021-11-26T11:52:51.738" v="460" actId="20577"/>
          <ac:spMkLst>
            <pc:docMk/>
            <pc:sldMk cId="2350723879" sldId="264"/>
            <ac:spMk id="3" creationId="{444586D8-233E-46EE-892D-4833B14497EC}"/>
          </ac:spMkLst>
        </pc:spChg>
      </pc:sldChg>
      <pc:sldChg chg="modSp new mod">
        <pc:chgData name="Julius Seiferth" userId="ea979142e5c49f80" providerId="LiveId" clId="{89BF07EE-2B37-4F3D-95D0-167A3C6A7FE7}" dt="2021-11-26T11:55:12.338" v="612" actId="20577"/>
        <pc:sldMkLst>
          <pc:docMk/>
          <pc:sldMk cId="1310568046" sldId="265"/>
        </pc:sldMkLst>
        <pc:spChg chg="mod">
          <ac:chgData name="Julius Seiferth" userId="ea979142e5c49f80" providerId="LiveId" clId="{89BF07EE-2B37-4F3D-95D0-167A3C6A7FE7}" dt="2021-11-26T11:53:26.811" v="509" actId="313"/>
          <ac:spMkLst>
            <pc:docMk/>
            <pc:sldMk cId="1310568046" sldId="265"/>
            <ac:spMk id="2" creationId="{073FE278-FE9B-4708-A411-A541AB6926B4}"/>
          </ac:spMkLst>
        </pc:spChg>
        <pc:spChg chg="mod">
          <ac:chgData name="Julius Seiferth" userId="ea979142e5c49f80" providerId="LiveId" clId="{89BF07EE-2B37-4F3D-95D0-167A3C6A7FE7}" dt="2021-11-26T11:55:12.338" v="612" actId="20577"/>
          <ac:spMkLst>
            <pc:docMk/>
            <pc:sldMk cId="1310568046" sldId="265"/>
            <ac:spMk id="3" creationId="{230FA68C-3DFA-461A-9A57-D4184871F12E}"/>
          </ac:spMkLst>
        </pc:spChg>
      </pc:sldChg>
      <pc:sldChg chg="addSp modSp new mod">
        <pc:chgData name="Julius Seiferth" userId="ea979142e5c49f80" providerId="LiveId" clId="{89BF07EE-2B37-4F3D-95D0-167A3C6A7FE7}" dt="2021-11-26T12:02:42.219" v="883" actId="20577"/>
        <pc:sldMkLst>
          <pc:docMk/>
          <pc:sldMk cId="1566797149" sldId="266"/>
        </pc:sldMkLst>
        <pc:spChg chg="mod">
          <ac:chgData name="Julius Seiferth" userId="ea979142e5c49f80" providerId="LiveId" clId="{89BF07EE-2B37-4F3D-95D0-167A3C6A7FE7}" dt="2021-11-26T11:56:04.431" v="614"/>
          <ac:spMkLst>
            <pc:docMk/>
            <pc:sldMk cId="1566797149" sldId="266"/>
            <ac:spMk id="2" creationId="{9C6602A1-96C7-46DF-8291-EE8EB67DEA1C}"/>
          </ac:spMkLst>
        </pc:spChg>
        <pc:spChg chg="mod">
          <ac:chgData name="Julius Seiferth" userId="ea979142e5c49f80" providerId="LiveId" clId="{89BF07EE-2B37-4F3D-95D0-167A3C6A7FE7}" dt="2021-11-26T12:02:42.219" v="883" actId="20577"/>
          <ac:spMkLst>
            <pc:docMk/>
            <pc:sldMk cId="1566797149" sldId="266"/>
            <ac:spMk id="3" creationId="{F5FB0DFE-C9E3-4BB7-BA83-980B8DD89A9C}"/>
          </ac:spMkLst>
        </pc:spChg>
        <pc:picChg chg="add mod">
          <ac:chgData name="Julius Seiferth" userId="ea979142e5c49f80" providerId="LiveId" clId="{89BF07EE-2B37-4F3D-95D0-167A3C6A7FE7}" dt="2021-11-26T12:01:25.132" v="840" actId="1076"/>
          <ac:picMkLst>
            <pc:docMk/>
            <pc:sldMk cId="1566797149" sldId="266"/>
            <ac:picMk id="4" creationId="{A0577CDD-3DBA-418B-95CD-AE26163F1FE0}"/>
          </ac:picMkLst>
        </pc:picChg>
      </pc:sldChg>
      <pc:sldChg chg="modSp new mod">
        <pc:chgData name="Julius Seiferth" userId="ea979142e5c49f80" providerId="LiveId" clId="{89BF07EE-2B37-4F3D-95D0-167A3C6A7FE7}" dt="2021-11-26T13:04:16.834" v="1157" actId="20577"/>
        <pc:sldMkLst>
          <pc:docMk/>
          <pc:sldMk cId="3224483387" sldId="267"/>
        </pc:sldMkLst>
        <pc:spChg chg="mod">
          <ac:chgData name="Julius Seiferth" userId="ea979142e5c49f80" providerId="LiveId" clId="{89BF07EE-2B37-4F3D-95D0-167A3C6A7FE7}" dt="2021-11-26T12:41:23.838" v="892" actId="20577"/>
          <ac:spMkLst>
            <pc:docMk/>
            <pc:sldMk cId="3224483387" sldId="267"/>
            <ac:spMk id="2" creationId="{5BAE74BE-1DF0-426E-8D08-9EE08394162B}"/>
          </ac:spMkLst>
        </pc:spChg>
        <pc:spChg chg="mod">
          <ac:chgData name="Julius Seiferth" userId="ea979142e5c49f80" providerId="LiveId" clId="{89BF07EE-2B37-4F3D-95D0-167A3C6A7FE7}" dt="2021-11-26T13:04:16.834" v="1157" actId="20577"/>
          <ac:spMkLst>
            <pc:docMk/>
            <pc:sldMk cId="3224483387" sldId="267"/>
            <ac:spMk id="3" creationId="{B0D424A6-0849-4FAF-A188-2EF89AC8EECA}"/>
          </ac:spMkLst>
        </pc:spChg>
      </pc:sldChg>
      <pc:sldChg chg="modSp new mod">
        <pc:chgData name="Julius Seiferth" userId="ea979142e5c49f80" providerId="LiveId" clId="{89BF07EE-2B37-4F3D-95D0-167A3C6A7FE7}" dt="2021-11-26T13:14:34.561" v="1414" actId="20578"/>
        <pc:sldMkLst>
          <pc:docMk/>
          <pc:sldMk cId="2193191655" sldId="268"/>
        </pc:sldMkLst>
        <pc:spChg chg="mod">
          <ac:chgData name="Julius Seiferth" userId="ea979142e5c49f80" providerId="LiveId" clId="{89BF07EE-2B37-4F3D-95D0-167A3C6A7FE7}" dt="2021-11-26T13:04:10.975" v="1154"/>
          <ac:spMkLst>
            <pc:docMk/>
            <pc:sldMk cId="2193191655" sldId="268"/>
            <ac:spMk id="2" creationId="{E72E55C3-6623-428A-8517-146067BE2D4B}"/>
          </ac:spMkLst>
        </pc:spChg>
        <pc:spChg chg="mod">
          <ac:chgData name="Julius Seiferth" userId="ea979142e5c49f80" providerId="LiveId" clId="{89BF07EE-2B37-4F3D-95D0-167A3C6A7FE7}" dt="2021-11-26T13:14:34.561" v="1414" actId="20578"/>
          <ac:spMkLst>
            <pc:docMk/>
            <pc:sldMk cId="2193191655" sldId="268"/>
            <ac:spMk id="3" creationId="{9516C86B-1352-446E-A9C6-9486334EF7B0}"/>
          </ac:spMkLst>
        </pc:spChg>
      </pc:sldChg>
      <pc:sldChg chg="modSp new mod">
        <pc:chgData name="Julius Seiferth" userId="ea979142e5c49f80" providerId="LiveId" clId="{89BF07EE-2B37-4F3D-95D0-167A3C6A7FE7}" dt="2021-11-26T15:10:11.327" v="1416" actId="20577"/>
        <pc:sldMkLst>
          <pc:docMk/>
          <pc:sldMk cId="2656089631" sldId="269"/>
        </pc:sldMkLst>
        <pc:spChg chg="mod">
          <ac:chgData name="Julius Seiferth" userId="ea979142e5c49f80" providerId="LiveId" clId="{89BF07EE-2B37-4F3D-95D0-167A3C6A7FE7}" dt="2021-11-26T15:10:11.327" v="1416" actId="20577"/>
          <ac:spMkLst>
            <pc:docMk/>
            <pc:sldMk cId="2656089631" sldId="269"/>
            <ac:spMk id="2" creationId="{E191F1FE-5F0C-4C6E-B50C-2473621FE6CE}"/>
          </ac:spMkLst>
        </pc:spChg>
      </pc:sldChg>
    </pc:docChg>
  </pc:docChgLst>
  <pc:docChgLst>
    <pc:chgData name="Julius Seiferth" userId="ea979142e5c49f80" providerId="LiveId" clId="{1D4A05BC-8C8F-46B3-B830-12E229A5979D}"/>
    <pc:docChg chg="custSel addSld modSld">
      <pc:chgData name="Julius Seiferth" userId="ea979142e5c49f80" providerId="LiveId" clId="{1D4A05BC-8C8F-46B3-B830-12E229A5979D}" dt="2021-11-06T18:43:20.295" v="1605" actId="20577"/>
      <pc:docMkLst>
        <pc:docMk/>
      </pc:docMkLst>
      <pc:sldChg chg="modSp mod">
        <pc:chgData name="Julius Seiferth" userId="ea979142e5c49f80" providerId="LiveId" clId="{1D4A05BC-8C8F-46B3-B830-12E229A5979D}" dt="2021-10-26T20:52:17.990" v="590" actId="20577"/>
        <pc:sldMkLst>
          <pc:docMk/>
          <pc:sldMk cId="1328129992" sldId="258"/>
        </pc:sldMkLst>
        <pc:spChg chg="mod">
          <ac:chgData name="Julius Seiferth" userId="ea979142e5c49f80" providerId="LiveId" clId="{1D4A05BC-8C8F-46B3-B830-12E229A5979D}" dt="2021-10-26T20:52:17.990" v="590" actId="20577"/>
          <ac:spMkLst>
            <pc:docMk/>
            <pc:sldMk cId="1328129992" sldId="258"/>
            <ac:spMk id="3" creationId="{71C5AEB7-CDEC-4EE6-8FD6-5CE34932C6AF}"/>
          </ac:spMkLst>
        </pc:spChg>
      </pc:sldChg>
      <pc:sldChg chg="modSp new mod">
        <pc:chgData name="Julius Seiferth" userId="ea979142e5c49f80" providerId="LiveId" clId="{1D4A05BC-8C8F-46B3-B830-12E229A5979D}" dt="2021-10-26T20:41:47.854" v="481" actId="20577"/>
        <pc:sldMkLst>
          <pc:docMk/>
          <pc:sldMk cId="3122070794" sldId="259"/>
        </pc:sldMkLst>
        <pc:spChg chg="mod">
          <ac:chgData name="Julius Seiferth" userId="ea979142e5c49f80" providerId="LiveId" clId="{1D4A05BC-8C8F-46B3-B830-12E229A5979D}" dt="2021-10-26T20:28:15.500" v="21" actId="20577"/>
          <ac:spMkLst>
            <pc:docMk/>
            <pc:sldMk cId="3122070794" sldId="259"/>
            <ac:spMk id="2" creationId="{0C08A676-4E54-440A-B81A-65BACA3A8651}"/>
          </ac:spMkLst>
        </pc:spChg>
        <pc:spChg chg="mod">
          <ac:chgData name="Julius Seiferth" userId="ea979142e5c49f80" providerId="LiveId" clId="{1D4A05BC-8C8F-46B3-B830-12E229A5979D}" dt="2021-10-26T20:41:47.854" v="481" actId="20577"/>
          <ac:spMkLst>
            <pc:docMk/>
            <pc:sldMk cId="3122070794" sldId="259"/>
            <ac:spMk id="3" creationId="{900F2228-6065-4FC8-8FDB-AA5BD17F69D2}"/>
          </ac:spMkLst>
        </pc:spChg>
      </pc:sldChg>
      <pc:sldChg chg="modSp new mod">
        <pc:chgData name="Julius Seiferth" userId="ea979142e5c49f80" providerId="LiveId" clId="{1D4A05BC-8C8F-46B3-B830-12E229A5979D}" dt="2021-10-26T21:09:03.885" v="961" actId="20577"/>
        <pc:sldMkLst>
          <pc:docMk/>
          <pc:sldMk cId="840122428" sldId="260"/>
        </pc:sldMkLst>
        <pc:spChg chg="mod">
          <ac:chgData name="Julius Seiferth" userId="ea979142e5c49f80" providerId="LiveId" clId="{1D4A05BC-8C8F-46B3-B830-12E229A5979D}" dt="2021-10-26T20:45:22.812" v="521" actId="20577"/>
          <ac:spMkLst>
            <pc:docMk/>
            <pc:sldMk cId="840122428" sldId="260"/>
            <ac:spMk id="2" creationId="{0733B67F-6591-4D37-8E1E-1CFFC399FE9C}"/>
          </ac:spMkLst>
        </pc:spChg>
        <pc:spChg chg="mod">
          <ac:chgData name="Julius Seiferth" userId="ea979142e5c49f80" providerId="LiveId" clId="{1D4A05BC-8C8F-46B3-B830-12E229A5979D}" dt="2021-10-26T21:09:03.885" v="961" actId="20577"/>
          <ac:spMkLst>
            <pc:docMk/>
            <pc:sldMk cId="840122428" sldId="260"/>
            <ac:spMk id="3" creationId="{72ECC25C-F7F9-480C-BC01-228C2111A14A}"/>
          </ac:spMkLst>
        </pc:spChg>
      </pc:sldChg>
      <pc:sldChg chg="modSp new mod">
        <pc:chgData name="Julius Seiferth" userId="ea979142e5c49f80" providerId="LiveId" clId="{1D4A05BC-8C8F-46B3-B830-12E229A5979D}" dt="2021-10-26T21:13:34.958" v="1163" actId="20577"/>
        <pc:sldMkLst>
          <pc:docMk/>
          <pc:sldMk cId="2889136740" sldId="261"/>
        </pc:sldMkLst>
        <pc:spChg chg="mod">
          <ac:chgData name="Julius Seiferth" userId="ea979142e5c49f80" providerId="LiveId" clId="{1D4A05BC-8C8F-46B3-B830-12E229A5979D}" dt="2021-10-26T20:53:41.349" v="638" actId="20577"/>
          <ac:spMkLst>
            <pc:docMk/>
            <pc:sldMk cId="2889136740" sldId="261"/>
            <ac:spMk id="2" creationId="{FAA5A8CE-873B-4965-ADBA-1B1CEC6B5347}"/>
          </ac:spMkLst>
        </pc:spChg>
        <pc:spChg chg="mod">
          <ac:chgData name="Julius Seiferth" userId="ea979142e5c49f80" providerId="LiveId" clId="{1D4A05BC-8C8F-46B3-B830-12E229A5979D}" dt="2021-10-26T21:13:34.958" v="1163" actId="20577"/>
          <ac:spMkLst>
            <pc:docMk/>
            <pc:sldMk cId="2889136740" sldId="261"/>
            <ac:spMk id="3" creationId="{DC9B1BCA-603F-48FE-8F7A-EF39507D208E}"/>
          </ac:spMkLst>
        </pc:spChg>
      </pc:sldChg>
      <pc:sldChg chg="modSp new mod">
        <pc:chgData name="Julius Seiferth" userId="ea979142e5c49f80" providerId="LiveId" clId="{1D4A05BC-8C8F-46B3-B830-12E229A5979D}" dt="2021-11-06T18:42:57.824" v="1575" actId="20577"/>
        <pc:sldMkLst>
          <pc:docMk/>
          <pc:sldMk cId="1905132003" sldId="262"/>
        </pc:sldMkLst>
        <pc:spChg chg="mod">
          <ac:chgData name="Julius Seiferth" userId="ea979142e5c49f80" providerId="LiveId" clId="{1D4A05BC-8C8F-46B3-B830-12E229A5979D}" dt="2021-11-06T18:42:57.824" v="1575" actId="20577"/>
          <ac:spMkLst>
            <pc:docMk/>
            <pc:sldMk cId="1905132003" sldId="262"/>
            <ac:spMk id="2" creationId="{C8853CD1-3F44-4331-B0BA-2B6B05F9484A}"/>
          </ac:spMkLst>
        </pc:spChg>
        <pc:spChg chg="mod">
          <ac:chgData name="Julius Seiferth" userId="ea979142e5c49f80" providerId="LiveId" clId="{1D4A05BC-8C8F-46B3-B830-12E229A5979D}" dt="2021-11-06T18:42:21.144" v="1537" actId="20577"/>
          <ac:spMkLst>
            <pc:docMk/>
            <pc:sldMk cId="1905132003" sldId="262"/>
            <ac:spMk id="3" creationId="{BA78E13C-FC09-4395-9023-A0D7A21477C7}"/>
          </ac:spMkLst>
        </pc:spChg>
      </pc:sldChg>
      <pc:sldChg chg="modSp new mod">
        <pc:chgData name="Julius Seiferth" userId="ea979142e5c49f80" providerId="LiveId" clId="{1D4A05BC-8C8F-46B3-B830-12E229A5979D}" dt="2021-11-06T18:43:20.295" v="1605" actId="20577"/>
        <pc:sldMkLst>
          <pc:docMk/>
          <pc:sldMk cId="3781734561" sldId="263"/>
        </pc:sldMkLst>
        <pc:spChg chg="mod">
          <ac:chgData name="Julius Seiferth" userId="ea979142e5c49f80" providerId="LiveId" clId="{1D4A05BC-8C8F-46B3-B830-12E229A5979D}" dt="2021-11-06T18:43:20.295" v="1605" actId="20577"/>
          <ac:spMkLst>
            <pc:docMk/>
            <pc:sldMk cId="3781734561" sldId="263"/>
            <ac:spMk id="2" creationId="{F40676A7-E8D4-4DF6-B9FD-BE87A47F21B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26.11.2021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26.11.2021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26.11.2021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26.11.2021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26.11.2021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26.11.2021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26.11.2021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26.11.2021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26.11.2021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26.11.2021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26.11.2021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26.11.2021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26.11.2021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26.11.2021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Ausblick Parallelisierung von Prozessen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Vorlesung Info ii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676A7-E8D4-4DF6-B9FD-BE87A47F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Synchronisation von Prozessen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FC7EC-E184-4BA5-92A5-901BE84FF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Kombination aus paralleler und serieller Verarbeitung</a:t>
            </a:r>
          </a:p>
          <a:p>
            <a:endParaRPr lang="de-DE" dirty="0"/>
          </a:p>
          <a:p>
            <a:r>
              <a:rPr lang="de-DE" dirty="0"/>
              <a:t>Prozesse können andere Prozesse starten</a:t>
            </a:r>
          </a:p>
          <a:p>
            <a:r>
              <a:rPr lang="de-DE" dirty="0"/>
              <a:t>Prozesse können andere Prozesse unterbrechen</a:t>
            </a:r>
          </a:p>
          <a:p>
            <a:r>
              <a:rPr lang="de-DE" dirty="0"/>
              <a:t>Prozesse können andere Prozesse beenden</a:t>
            </a:r>
          </a:p>
          <a:p>
            <a:r>
              <a:rPr lang="de-DE" dirty="0"/>
              <a:t>Prozesse können den Status anderer Prozesse abfragen</a:t>
            </a:r>
          </a:p>
        </p:txBody>
      </p:sp>
    </p:spTree>
    <p:extLst>
      <p:ext uri="{BB962C8B-B14F-4D97-AF65-F5344CB8AC3E}">
        <p14:creationId xmlns:p14="http://schemas.microsoft.com/office/powerpoint/2010/main" val="37817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E74BE-1DF0-426E-8D08-9EE08394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Semaphor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D424A6-0849-4FAF-A188-2EF89AC8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 </a:t>
            </a:r>
            <a:r>
              <a:rPr lang="de-DE" dirty="0" err="1"/>
              <a:t>Edsger</a:t>
            </a:r>
            <a:r>
              <a:rPr lang="de-DE" dirty="0"/>
              <a:t> W. Dijkstra</a:t>
            </a:r>
          </a:p>
          <a:p>
            <a:r>
              <a:rPr lang="de-DE" dirty="0"/>
              <a:t>Verwalten von Ressourcen, Absichern von geschützten Bereichen</a:t>
            </a:r>
          </a:p>
          <a:p>
            <a:r>
              <a:rPr lang="de-DE" dirty="0"/>
              <a:t>Probieren/Reservieren -&gt; Arbeiten -&gt; Freigeben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448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E55C3-6623-428A-8517-146067BE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Semaphor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16C86B-1352-446E-A9C6-9486334EF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Zählervariable a mit der Anzahl an Ressourcen initialisiert</a:t>
            </a:r>
          </a:p>
          <a:p>
            <a:r>
              <a:rPr lang="de-DE" dirty="0"/>
              <a:t>Anfrage eines Prozesses zum Nutzen einer Ressource</a:t>
            </a:r>
          </a:p>
          <a:p>
            <a:r>
              <a:rPr lang="de-DE" dirty="0"/>
              <a:t>Versuch a zu dekrementieren</a:t>
            </a:r>
          </a:p>
          <a:p>
            <a:r>
              <a:rPr lang="de-DE" dirty="0"/>
              <a:t>a– nur möglich wenn a &gt; 0 ist</a:t>
            </a:r>
          </a:p>
          <a:p>
            <a:r>
              <a:rPr lang="de-DE" dirty="0"/>
              <a:t>Wenn a dekrementiert wurde kann der Prozess die Ressource nutzen</a:t>
            </a:r>
          </a:p>
          <a:p>
            <a:r>
              <a:rPr lang="de-DE" dirty="0"/>
              <a:t>Wenn a nicht dekrementiert wurde muss der Prozess warten</a:t>
            </a:r>
          </a:p>
          <a:p>
            <a:r>
              <a:rPr lang="de-DE" dirty="0"/>
              <a:t>Nach Beenden des Prozesses wird a inkrementiert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1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1F1FE-5F0C-4C6E-B50C-2473621F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72EBF6-8D1A-42CB-BE48-82276382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08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6BF44-B485-4B18-B2C4-9D60D395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Roter Faden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5AEB7-CDEC-4EE6-8FD6-5CE34932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parallele Verarbeitung?</a:t>
            </a:r>
          </a:p>
          <a:p>
            <a:r>
              <a:rPr lang="de-DE" dirty="0"/>
              <a:t>Welche Probleme ergeben sich?</a:t>
            </a:r>
          </a:p>
          <a:p>
            <a:r>
              <a:rPr lang="de-DE" dirty="0"/>
              <a:t>Wo Probleme sind, sind Lösungen nicht weit!</a:t>
            </a:r>
          </a:p>
          <a:p>
            <a:r>
              <a:rPr lang="de-DE" dirty="0"/>
              <a:t>Wozu brauche ich das?</a:t>
            </a:r>
          </a:p>
          <a:p>
            <a:r>
              <a:rPr lang="de-DE" dirty="0"/>
              <a:t>Wie setze ich das im Code um?</a:t>
            </a:r>
          </a:p>
          <a:p>
            <a:r>
              <a:rPr lang="de-DE" dirty="0"/>
              <a:t>Ein zufälliges Beispiel ;)</a:t>
            </a:r>
          </a:p>
        </p:txBody>
      </p:sp>
    </p:spTree>
    <p:extLst>
      <p:ext uri="{BB962C8B-B14F-4D97-AF65-F5344CB8AC3E}">
        <p14:creationId xmlns:p14="http://schemas.microsoft.com/office/powerpoint/2010/main" val="13281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8A676-4E54-440A-B81A-65BACA3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Bekanntes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F2228-6065-4FC8-8FDB-AA5BD17F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Labor ET2 in Gruppenarbeit</a:t>
            </a:r>
          </a:p>
          <a:p>
            <a:r>
              <a:rPr lang="de-DE" dirty="0"/>
              <a:t>Wie wird die Aufgabe aufgeteilt?</a:t>
            </a:r>
          </a:p>
          <a:p>
            <a:r>
              <a:rPr lang="de-DE" dirty="0"/>
              <a:t>Gemeinsames abarbeiten der einzelnen Aufgaben nacheinander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 Einer arbeitet der Rest schaut zu</a:t>
            </a:r>
          </a:p>
          <a:p>
            <a:r>
              <a:rPr lang="de-DE" dirty="0">
                <a:sym typeface="Wingdings" panose="05000000000000000000" pitchFamily="2" charset="2"/>
              </a:rPr>
              <a:t>Jeder bekommt einen Teilbereich der Aufgabe zugewiesen, den er unabhängig abarbeiten kann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 Alle haben was zutun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 Am Ende muss alles zusammengefügt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207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3B67F-6591-4D37-8E1E-1CFFC399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parallele Prozesse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CC25C-F7F9-480C-BC01-228C2111A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Einen parallelen Prozess gibt es nicht</a:t>
            </a:r>
          </a:p>
          <a:p>
            <a:pPr lvl="1"/>
            <a:r>
              <a:rPr lang="de-DE" dirty="0"/>
              <a:t>Eine einzelne Gerade kann nicht parallel sein</a:t>
            </a:r>
          </a:p>
          <a:p>
            <a:pPr lvl="1"/>
            <a:r>
              <a:rPr lang="de-DE" dirty="0"/>
              <a:t>Immer eine Bezugsgerade benötigt</a:t>
            </a:r>
          </a:p>
          <a:p>
            <a:endParaRPr lang="de-DE" dirty="0"/>
          </a:p>
          <a:p>
            <a:r>
              <a:rPr lang="de-DE" dirty="0"/>
              <a:t>Prozesse die gleichzeitig Ausgeführt werden können</a:t>
            </a:r>
          </a:p>
          <a:p>
            <a:r>
              <a:rPr lang="de-DE" dirty="0"/>
              <a:t>Aufspaltung einer Aufgabe in unabhängige Teilaufgaben</a:t>
            </a:r>
          </a:p>
          <a:p>
            <a:r>
              <a:rPr lang="de-DE" dirty="0"/>
              <a:t>Was heißt jetzt Unabhängig?</a:t>
            </a:r>
          </a:p>
        </p:txBody>
      </p:sp>
    </p:spTree>
    <p:extLst>
      <p:ext uri="{BB962C8B-B14F-4D97-AF65-F5344CB8AC3E}">
        <p14:creationId xmlns:p14="http://schemas.microsoft.com/office/powerpoint/2010/main" val="84012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5A8CE-873B-4965-ADBA-1B1CEC6B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ein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9B1BCA-603F-48FE-8F7A-EF39507D2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Bachelor bestehen </a:t>
            </a:r>
          </a:p>
          <a:p>
            <a:r>
              <a:rPr lang="de-DE" dirty="0"/>
              <a:t>Mit Masterstudium anfangen</a:t>
            </a:r>
          </a:p>
          <a:p>
            <a:endParaRPr lang="de-DE" dirty="0"/>
          </a:p>
          <a:p>
            <a:r>
              <a:rPr lang="de-DE" dirty="0"/>
              <a:t>Können diese beiden Aufgaben parallel ausgeführt werden?</a:t>
            </a:r>
          </a:p>
          <a:p>
            <a:r>
              <a:rPr lang="de-DE" dirty="0"/>
              <a:t>Nein</a:t>
            </a:r>
          </a:p>
          <a:p>
            <a:r>
              <a:rPr lang="de-DE" dirty="0"/>
              <a:t>Man muss erst den Bachelor bestehen, bevor man mit dem Master anfangen kann</a:t>
            </a:r>
          </a:p>
          <a:p>
            <a:r>
              <a:rPr lang="de-DE" dirty="0"/>
              <a:t>Das heißt der Master ist abhängig vom Bachelor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13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53CD1-3F44-4331-B0BA-2B6B05F9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mit der Parallelisierung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78E13C-FC09-4395-9023-A0D7A2147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Nicht alle Aufgaben können parallel ausgeführt werden</a:t>
            </a:r>
          </a:p>
          <a:p>
            <a:r>
              <a:rPr lang="de-DE" dirty="0"/>
              <a:t>Ursache: Abhängigkeiten von Ergebnissen</a:t>
            </a:r>
          </a:p>
          <a:p>
            <a:endParaRPr lang="de-DE" dirty="0"/>
          </a:p>
          <a:p>
            <a:r>
              <a:rPr lang="de-DE" dirty="0"/>
              <a:t>Heißt das Abhängigkeiten vermeiden?</a:t>
            </a:r>
          </a:p>
          <a:p>
            <a:r>
              <a:rPr lang="de-DE" dirty="0"/>
              <a:t>Ja</a:t>
            </a:r>
          </a:p>
          <a:p>
            <a:r>
              <a:rPr lang="de-DE" dirty="0"/>
              <a:t>ABER alle Abhängigkeiten vermeiden ist unmöglich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513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B29F9-6BBE-4FA4-BB48-CD026964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weiteres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4586D8-233E-46EE-892D-4833B1449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Wettrennen ich mit meinem Golf6 gegen Michael Schuhmacher</a:t>
            </a:r>
          </a:p>
          <a:p>
            <a:r>
              <a:rPr lang="de-DE" dirty="0"/>
              <a:t>Wer wird gewinnen?</a:t>
            </a:r>
          </a:p>
          <a:p>
            <a:endParaRPr lang="de-DE" dirty="0"/>
          </a:p>
          <a:p>
            <a:r>
              <a:rPr lang="de-DE" dirty="0"/>
              <a:t>Rennwagen hat plötzlich Achsbruch</a:t>
            </a:r>
          </a:p>
          <a:p>
            <a:r>
              <a:rPr lang="de-DE" dirty="0"/>
              <a:t>Wer wird jetzt gewinnen?</a:t>
            </a:r>
          </a:p>
          <a:p>
            <a:endParaRPr lang="de-DE" dirty="0"/>
          </a:p>
          <a:p>
            <a:r>
              <a:rPr lang="de-DE" dirty="0"/>
              <a:t>Es ist nicht Vorhersehbar wer gewinnt</a:t>
            </a:r>
          </a:p>
        </p:txBody>
      </p:sp>
    </p:spTree>
    <p:extLst>
      <p:ext uri="{BB962C8B-B14F-4D97-AF65-F5344CB8AC3E}">
        <p14:creationId xmlns:p14="http://schemas.microsoft.com/office/powerpoint/2010/main" val="23507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FE278-FE9B-4708-A411-A541AB69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hat das mit paralleler Verarbeitung zu tun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0FA68C-3DFA-461A-9A57-D4184871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 Prozesse lesen Variable a</a:t>
            </a:r>
          </a:p>
          <a:p>
            <a:r>
              <a:rPr lang="de-DE" dirty="0"/>
              <a:t>Wird das zu einem Problem führen?</a:t>
            </a:r>
          </a:p>
          <a:p>
            <a:r>
              <a:rPr lang="de-DE" dirty="0"/>
              <a:t>Nein</a:t>
            </a:r>
          </a:p>
          <a:p>
            <a:endParaRPr lang="de-DE" dirty="0"/>
          </a:p>
          <a:p>
            <a:r>
              <a:rPr lang="de-DE" dirty="0"/>
              <a:t>Zwei Prozesse schreiben Variable a</a:t>
            </a:r>
          </a:p>
          <a:p>
            <a:r>
              <a:rPr lang="de-DE" dirty="0"/>
              <a:t>Wird das zu einem Problem führen?</a:t>
            </a:r>
          </a:p>
          <a:p>
            <a:r>
              <a:rPr lang="de-DE" dirty="0"/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131056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602A1-96C7-46DF-8291-EE8EB67D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hat das mit paralleler Verarbeitung zu tun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FB0DFE-C9E3-4BB7-BA83-980B8DD8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Prozess 1 schreibt 7 in a</a:t>
            </a:r>
          </a:p>
          <a:p>
            <a:r>
              <a:rPr lang="de-DE" dirty="0"/>
              <a:t>Prozess 2 schreibt 32 in a</a:t>
            </a:r>
          </a:p>
          <a:p>
            <a:r>
              <a:rPr lang="de-DE" dirty="0"/>
              <a:t>Beide Prozesse werden gleichzeitig gestartet</a:t>
            </a:r>
          </a:p>
          <a:p>
            <a:r>
              <a:rPr lang="de-DE" dirty="0"/>
              <a:t>Steht jetzt 32 oder  7 in a?</a:t>
            </a:r>
          </a:p>
          <a:p>
            <a:r>
              <a:rPr lang="de-DE" dirty="0"/>
              <a:t>Keine Ahnung / 50% Chance für Beide</a:t>
            </a:r>
          </a:p>
          <a:p>
            <a:r>
              <a:rPr lang="de-DE" dirty="0" err="1"/>
              <a:t>Race</a:t>
            </a:r>
            <a:r>
              <a:rPr lang="de-DE" dirty="0"/>
              <a:t> </a:t>
            </a:r>
            <a:r>
              <a:rPr lang="de-DE" dirty="0" err="1"/>
              <a:t>Condition</a:t>
            </a:r>
            <a:endParaRPr lang="de-DE" dirty="0"/>
          </a:p>
          <a:p>
            <a:r>
              <a:rPr lang="de-DE" dirty="0"/>
              <a:t>Was gibt es für Lösungen?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0577CDD-3DBA-418B-95CD-AE26163F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636" y="3933056"/>
            <a:ext cx="3168483" cy="216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9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Dreifach-Schaltkreislinien-Präsentation (Breitbild)</Template>
  <TotalTime>0</TotalTime>
  <Words>422</Words>
  <Application>Microsoft Office PowerPoint</Application>
  <PresentationFormat>Benutzerdefiniert</PresentationFormat>
  <Paragraphs>85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Technologie 16:9</vt:lpstr>
      <vt:lpstr>Ausblick Parallelisierung von Prozessen</vt:lpstr>
      <vt:lpstr>Roter Faden</vt:lpstr>
      <vt:lpstr>Bekanntes Beispiel</vt:lpstr>
      <vt:lpstr>Was sind parallele Prozesse</vt:lpstr>
      <vt:lpstr>Noch ein Beispiel</vt:lpstr>
      <vt:lpstr>Problem mit der Parallelisierung</vt:lpstr>
      <vt:lpstr>Ein weiteres Problem</vt:lpstr>
      <vt:lpstr>Was hat das mit paralleler Verarbeitung zu tun</vt:lpstr>
      <vt:lpstr>Was hat das mit paralleler Verarbeitung zu tun</vt:lpstr>
      <vt:lpstr>Synchronisation von Prozessen</vt:lpstr>
      <vt:lpstr>Semaphor</vt:lpstr>
      <vt:lpstr>Semaphor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Ausblick Parallelisierung von Prozessen</dc:title>
  <dc:creator>Julius Seiferth</dc:creator>
  <cp:lastModifiedBy>Julius Seiferth</cp:lastModifiedBy>
  <cp:revision>16</cp:revision>
  <dcterms:created xsi:type="dcterms:W3CDTF">2021-10-26T20:03:32Z</dcterms:created>
  <dcterms:modified xsi:type="dcterms:W3CDTF">2021-11-27T00:19:37Z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