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61" r:id="rId2"/>
    <p:sldId id="257" r:id="rId3"/>
    <p:sldId id="271" r:id="rId4"/>
    <p:sldId id="272" r:id="rId5"/>
    <p:sldId id="274" r:id="rId6"/>
    <p:sldId id="275" r:id="rId7"/>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06" autoAdjust="0"/>
  </p:normalViewPr>
  <p:slideViewPr>
    <p:cSldViewPr snapToGrid="0">
      <p:cViewPr varScale="1">
        <p:scale>
          <a:sx n="109" d="100"/>
          <a:sy n="109" d="100"/>
        </p:scale>
        <p:origin x="612" y="15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05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BADECFF-C1E6-41B7-861F-BE2B26CDAB05}" type="datetime1">
              <a:rPr lang="ru-RU" smtClean="0"/>
              <a:t>28.04.2024</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ru-RU" smtClean="0"/>
              <a:t>‹#›</a:t>
            </a:fld>
            <a:endParaRPr lang="ru-RU"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F848B8F-24F3-4766-A59C-71045DA4FEF0}" type="datetime1">
              <a:rPr lang="ru-RU" smtClean="0"/>
              <a:t>28.04.2024</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dirty="0"/>
          </a:p>
        </p:txBody>
      </p:sp>
      <p:sp>
        <p:nvSpPr>
          <p:cNvPr id="5" name="Заметки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ru-RU" dirty="0"/>
              <a:t>Щелкните, чтобы изменить стили текста образца слайда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ru-RU" smtClean="0"/>
              <a:t>‹#›</a:t>
            </a:fld>
            <a:endParaRPr lang="ru-RU"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2869989-EB00-4EE7-BCB5-25BDC5BB29F8}" type="slidenum">
              <a:rPr lang="ru-RU" smtClean="0"/>
              <a:t>1</a:t>
            </a:fld>
            <a:endParaRPr lang="ru-RU" dirty="0"/>
          </a:p>
        </p:txBody>
      </p:sp>
    </p:spTree>
    <p:extLst>
      <p:ext uri="{BB962C8B-B14F-4D97-AF65-F5344CB8AC3E}">
        <p14:creationId xmlns:p14="http://schemas.microsoft.com/office/powerpoint/2010/main" val="3805584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10"/>
          </p:nvPr>
        </p:nvSpPr>
        <p:spPr/>
        <p:txBody>
          <a:bodyPr rtlCol="0"/>
          <a:lstStyle/>
          <a:p>
            <a:pPr rtl="0"/>
            <a:fld id="{82869989-EB00-4EE7-BCB5-25BDC5BB29F8}" type="slidenum">
              <a:rPr lang="ru-RU" smtClean="0"/>
              <a:t>2</a:t>
            </a:fld>
            <a:endParaRPr lang="ru-RU"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10"/>
          </p:nvPr>
        </p:nvSpPr>
        <p:spPr/>
        <p:txBody>
          <a:bodyPr rtlCol="0"/>
          <a:lstStyle/>
          <a:p>
            <a:pPr rtl="0"/>
            <a:fld id="{82869989-EB00-4EE7-BCB5-25BDC5BB29F8}" type="slidenum">
              <a:rPr lang="ru-RU" smtClean="0"/>
              <a:t>3</a:t>
            </a:fld>
            <a:endParaRPr lang="ru-RU" dirty="0"/>
          </a:p>
        </p:txBody>
      </p:sp>
    </p:spTree>
    <p:extLst>
      <p:ext uri="{BB962C8B-B14F-4D97-AF65-F5344CB8AC3E}">
        <p14:creationId xmlns:p14="http://schemas.microsoft.com/office/powerpoint/2010/main" val="1868346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10"/>
          </p:nvPr>
        </p:nvSpPr>
        <p:spPr/>
        <p:txBody>
          <a:bodyPr rtlCol="0"/>
          <a:lstStyle/>
          <a:p>
            <a:pPr rtl="0"/>
            <a:fld id="{82869989-EB00-4EE7-BCB5-25BDC5BB29F8}" type="slidenum">
              <a:rPr lang="ru-RU" smtClean="0"/>
              <a:t>4</a:t>
            </a:fld>
            <a:endParaRPr lang="ru-RU" dirty="0"/>
          </a:p>
        </p:txBody>
      </p:sp>
    </p:spTree>
    <p:extLst>
      <p:ext uri="{BB962C8B-B14F-4D97-AF65-F5344CB8AC3E}">
        <p14:creationId xmlns:p14="http://schemas.microsoft.com/office/powerpoint/2010/main" val="1854052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10"/>
          </p:nvPr>
        </p:nvSpPr>
        <p:spPr/>
        <p:txBody>
          <a:bodyPr rtlCol="0"/>
          <a:lstStyle/>
          <a:p>
            <a:pPr rtl="0"/>
            <a:fld id="{82869989-EB00-4EE7-BCB5-25BDC5BB29F8}" type="slidenum">
              <a:rPr lang="ru-RU" smtClean="0"/>
              <a:t>5</a:t>
            </a:fld>
            <a:endParaRPr lang="ru-RU" dirty="0"/>
          </a:p>
        </p:txBody>
      </p:sp>
    </p:spTree>
    <p:extLst>
      <p:ext uri="{BB962C8B-B14F-4D97-AF65-F5344CB8AC3E}">
        <p14:creationId xmlns:p14="http://schemas.microsoft.com/office/powerpoint/2010/main" val="3454229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10"/>
          </p:nvPr>
        </p:nvSpPr>
        <p:spPr/>
        <p:txBody>
          <a:bodyPr rtlCol="0"/>
          <a:lstStyle/>
          <a:p>
            <a:pPr rtl="0"/>
            <a:fld id="{82869989-EB00-4EE7-BCB5-25BDC5BB29F8}" type="slidenum">
              <a:rPr lang="ru-RU" smtClean="0"/>
              <a:t>6</a:t>
            </a:fld>
            <a:endParaRPr lang="ru-RU" dirty="0"/>
          </a:p>
        </p:txBody>
      </p:sp>
    </p:spTree>
    <p:extLst>
      <p:ext uri="{BB962C8B-B14F-4D97-AF65-F5344CB8AC3E}">
        <p14:creationId xmlns:p14="http://schemas.microsoft.com/office/powerpoint/2010/main" val="321527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5" name="Группа 4"/>
          <p:cNvGrpSpPr/>
          <p:nvPr userDrawn="1"/>
        </p:nvGrpSpPr>
        <p:grpSpPr bwMode="hidden">
          <a:xfrm>
            <a:off x="-1" y="0"/>
            <a:ext cx="12192002" cy="6858000"/>
            <a:chOff x="-1" y="0"/>
            <a:chExt cx="12192002" cy="6858000"/>
          </a:xfrm>
        </p:grpSpPr>
        <p:cxnSp>
          <p:nvCxnSpPr>
            <p:cNvPr id="6" name="Прямая соединительная линия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Группа 22"/>
            <p:cNvGrpSpPr/>
            <p:nvPr userDrawn="1"/>
          </p:nvGrpSpPr>
          <p:grpSpPr bwMode="hidden">
            <a:xfrm>
              <a:off x="-1" y="0"/>
              <a:ext cx="12192001" cy="6858000"/>
              <a:chOff x="-1" y="0"/>
              <a:chExt cx="12192001" cy="6858000"/>
            </a:xfrm>
          </p:grpSpPr>
          <p:cxnSp>
            <p:nvCxnSpPr>
              <p:cNvPr id="41" name="Прямая соединительная линия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Группа 45"/>
              <p:cNvGrpSpPr/>
              <p:nvPr/>
            </p:nvGrpSpPr>
            <p:grpSpPr bwMode="hidden">
              <a:xfrm>
                <a:off x="6327885" y="0"/>
                <a:ext cx="5864115" cy="5898673"/>
                <a:chOff x="6327885" y="0"/>
                <a:chExt cx="5864115" cy="5898673"/>
              </a:xfrm>
            </p:grpSpPr>
            <p:cxnSp>
              <p:nvCxnSpPr>
                <p:cNvPr id="52" name="Прямая соединительная линия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Прямая соединительная линия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Группа 23"/>
            <p:cNvGrpSpPr/>
            <p:nvPr userDrawn="1"/>
          </p:nvGrpSpPr>
          <p:grpSpPr bwMode="hidden">
            <a:xfrm flipH="1">
              <a:off x="0" y="0"/>
              <a:ext cx="12192001" cy="6858000"/>
              <a:chOff x="-1" y="0"/>
              <a:chExt cx="12192001" cy="6858000"/>
            </a:xfrm>
          </p:grpSpPr>
          <p:cxnSp>
            <p:nvCxnSpPr>
              <p:cNvPr id="25" name="Прямая соединительная линия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Группа 29"/>
              <p:cNvGrpSpPr/>
              <p:nvPr/>
            </p:nvGrpSpPr>
            <p:grpSpPr bwMode="hidden">
              <a:xfrm>
                <a:off x="6327885" y="0"/>
                <a:ext cx="5864115" cy="5898673"/>
                <a:chOff x="6327885" y="0"/>
                <a:chExt cx="5864115" cy="5898673"/>
              </a:xfrm>
            </p:grpSpPr>
            <p:cxnSp>
              <p:nvCxnSpPr>
                <p:cNvPr id="36" name="Прямая соединительная линия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Прямая соединительная линия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ru-RU"/>
              <a:t>Образец заголовка</a:t>
            </a:r>
            <a:endParaRPr lang="ru-RU" dirty="0"/>
          </a:p>
        </p:txBody>
      </p:sp>
      <p:sp>
        <p:nvSpPr>
          <p:cNvPr id="3" name="Подзаголовок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a:t>Образец подзаголовка</a:t>
            </a:r>
            <a:endParaRPr lang="ru-RU" dirty="0"/>
          </a:p>
        </p:txBody>
      </p:sp>
      <p:cxnSp>
        <p:nvCxnSpPr>
          <p:cNvPr id="58" name="Прямая соединительная линия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Нижний колонтитул 4"/>
          <p:cNvSpPr>
            <a:spLocks noGrp="1"/>
          </p:cNvSpPr>
          <p:nvPr>
            <p:ph type="ftr" sz="quarter" idx="11"/>
          </p:nvPr>
        </p:nvSpPr>
        <p:spPr/>
        <p:txBody>
          <a:bodyPr rtlCol="0"/>
          <a:lstStyle/>
          <a:p>
            <a:pPr rtl="0"/>
            <a:r>
              <a:rPr lang="ru-RU" dirty="0"/>
              <a:t>Добавить нижний колонтитул</a:t>
            </a:r>
          </a:p>
        </p:txBody>
      </p:sp>
      <p:sp>
        <p:nvSpPr>
          <p:cNvPr id="4" name="Дата 3"/>
          <p:cNvSpPr>
            <a:spLocks noGrp="1"/>
          </p:cNvSpPr>
          <p:nvPr>
            <p:ph type="dt" sz="half" idx="10"/>
          </p:nvPr>
        </p:nvSpPr>
        <p:spPr/>
        <p:txBody>
          <a:bodyPr rtlCol="0"/>
          <a:lstStyle/>
          <a:p>
            <a:pPr rtl="0"/>
            <a:fld id="{21D30A75-6773-4051-8E3B-50DEBD5B27F5}" type="datetime1">
              <a:rPr lang="ru-RU" smtClean="0"/>
              <a:t>28.04.2024</a:t>
            </a:fld>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209314" y="489856"/>
            <a:ext cx="1687286" cy="5301343"/>
          </a:xfrm>
        </p:spPr>
        <p:txBody>
          <a:bodyPr vert="eaVert"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a:xfrm>
            <a:off x="1295399" y="489856"/>
            <a:ext cx="7587344" cy="5301343"/>
          </a:xfrm>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Нижний колонтитул 4"/>
          <p:cNvSpPr>
            <a:spLocks noGrp="1"/>
          </p:cNvSpPr>
          <p:nvPr>
            <p:ph type="ftr" sz="quarter" idx="11"/>
          </p:nvPr>
        </p:nvSpPr>
        <p:spPr/>
        <p:txBody>
          <a:bodyPr rtlCol="0"/>
          <a:lstStyle/>
          <a:p>
            <a:pPr rtl="0"/>
            <a:r>
              <a:rPr lang="ru-RU" dirty="0"/>
              <a:t>Добавить нижний колонтитул</a:t>
            </a:r>
          </a:p>
        </p:txBody>
      </p:sp>
      <p:sp>
        <p:nvSpPr>
          <p:cNvPr id="4" name="Дата 3"/>
          <p:cNvSpPr>
            <a:spLocks noGrp="1"/>
          </p:cNvSpPr>
          <p:nvPr>
            <p:ph type="dt" sz="half" idx="10"/>
          </p:nvPr>
        </p:nvSpPr>
        <p:spPr/>
        <p:txBody>
          <a:bodyPr rtlCol="0"/>
          <a:lstStyle/>
          <a:p>
            <a:pPr rtl="0"/>
            <a:fld id="{D7928C6E-EC50-49F1-B95C-FD73C1D14895}" type="datetime1">
              <a:rPr lang="ru-RU" smtClean="0"/>
              <a:t>28.04.2024</a:t>
            </a:fld>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Объект 2"/>
          <p:cNvSpPr>
            <a:spLocks noGrp="1"/>
          </p:cNvSpPr>
          <p:nvPr>
            <p:ph idx="1"/>
          </p:nvPr>
        </p:nvSpPr>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Нижний колонтитул 4"/>
          <p:cNvSpPr>
            <a:spLocks noGrp="1"/>
          </p:cNvSpPr>
          <p:nvPr>
            <p:ph type="ftr" sz="quarter" idx="11"/>
          </p:nvPr>
        </p:nvSpPr>
        <p:spPr/>
        <p:txBody>
          <a:bodyPr rtlCol="0"/>
          <a:lstStyle/>
          <a:p>
            <a:pPr rtl="0"/>
            <a:r>
              <a:rPr lang="ru-RU" dirty="0"/>
              <a:t>Добавить нижний колонтитул</a:t>
            </a:r>
          </a:p>
        </p:txBody>
      </p:sp>
      <p:sp>
        <p:nvSpPr>
          <p:cNvPr id="4" name="Дата 3"/>
          <p:cNvSpPr>
            <a:spLocks noGrp="1"/>
          </p:cNvSpPr>
          <p:nvPr>
            <p:ph type="dt" sz="half" idx="10"/>
          </p:nvPr>
        </p:nvSpPr>
        <p:spPr/>
        <p:txBody>
          <a:bodyPr rtlCol="0"/>
          <a:lstStyle/>
          <a:p>
            <a:pPr rtl="0"/>
            <a:fld id="{A29ED9D4-4098-4CD3-A9A7-C343301264F2}" type="datetime1">
              <a:rPr lang="ru-RU" smtClean="0"/>
              <a:t>28.04.2024</a:t>
            </a:fld>
            <a:endParaRPr lang="ru-RU" dirty="0"/>
          </a:p>
        </p:txBody>
      </p:sp>
      <p:sp>
        <p:nvSpPr>
          <p:cNvPr id="6" name="Номер слайда 5"/>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Группа 6"/>
          <p:cNvGrpSpPr/>
          <p:nvPr userDrawn="1"/>
        </p:nvGrpSpPr>
        <p:grpSpPr bwMode="hidden">
          <a:xfrm>
            <a:off x="-1" y="0"/>
            <a:ext cx="12192002" cy="6858000"/>
            <a:chOff x="-1" y="0"/>
            <a:chExt cx="12192002" cy="6858000"/>
          </a:xfrm>
        </p:grpSpPr>
        <p:cxnSp>
          <p:nvCxnSpPr>
            <p:cNvPr id="8" name="Прямая соединительная линия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Группа 23"/>
            <p:cNvGrpSpPr/>
            <p:nvPr userDrawn="1"/>
          </p:nvGrpSpPr>
          <p:grpSpPr bwMode="hidden">
            <a:xfrm>
              <a:off x="-1" y="0"/>
              <a:ext cx="12192001" cy="6858000"/>
              <a:chOff x="-1" y="0"/>
              <a:chExt cx="12192001" cy="6858000"/>
            </a:xfrm>
          </p:grpSpPr>
          <p:cxnSp>
            <p:nvCxnSpPr>
              <p:cNvPr id="42" name="Прямая соединительная линия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Группа 46"/>
              <p:cNvGrpSpPr/>
              <p:nvPr/>
            </p:nvGrpSpPr>
            <p:grpSpPr bwMode="hidden">
              <a:xfrm>
                <a:off x="6327885" y="0"/>
                <a:ext cx="5864115" cy="5898673"/>
                <a:chOff x="6327885" y="0"/>
                <a:chExt cx="5864115" cy="5898673"/>
              </a:xfrm>
            </p:grpSpPr>
            <p:cxnSp>
              <p:nvCxnSpPr>
                <p:cNvPr id="53" name="Прямая соединительная линия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Прямая соединительная линия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Группа 24"/>
            <p:cNvGrpSpPr/>
            <p:nvPr userDrawn="1"/>
          </p:nvGrpSpPr>
          <p:grpSpPr bwMode="hidden">
            <a:xfrm flipH="1">
              <a:off x="0" y="0"/>
              <a:ext cx="12192001" cy="6858000"/>
              <a:chOff x="-1" y="0"/>
              <a:chExt cx="12192001" cy="6858000"/>
            </a:xfrm>
          </p:grpSpPr>
          <p:cxnSp>
            <p:nvCxnSpPr>
              <p:cNvPr id="26" name="Прямая соединительная линия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Группа 30"/>
              <p:cNvGrpSpPr/>
              <p:nvPr/>
            </p:nvGrpSpPr>
            <p:grpSpPr bwMode="hidden">
              <a:xfrm>
                <a:off x="6327885" y="0"/>
                <a:ext cx="5864115" cy="5898673"/>
                <a:chOff x="6327885" y="0"/>
                <a:chExt cx="5864115" cy="5898673"/>
              </a:xfrm>
            </p:grpSpPr>
            <p:cxnSp>
              <p:nvCxnSpPr>
                <p:cNvPr id="37" name="Прямая соединительная линия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Прямая соединительная линия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ru-RU"/>
              <a:t>Образец заголовка</a:t>
            </a:r>
            <a:endParaRPr lang="ru-RU" dirty="0"/>
          </a:p>
        </p:txBody>
      </p:sp>
      <p:sp>
        <p:nvSpPr>
          <p:cNvPr id="3" name="Текст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ru-RU"/>
              <a:t>Образец текста</a:t>
            </a:r>
          </a:p>
        </p:txBody>
      </p:sp>
      <p:cxnSp>
        <p:nvCxnSpPr>
          <p:cNvPr id="58" name="Прямая соединительная линия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Объект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Объект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6" name="Нижний колонтитул 5"/>
          <p:cNvSpPr>
            <a:spLocks noGrp="1"/>
          </p:cNvSpPr>
          <p:nvPr>
            <p:ph type="ftr" sz="quarter" idx="11"/>
          </p:nvPr>
        </p:nvSpPr>
        <p:spPr/>
        <p:txBody>
          <a:bodyPr rtlCol="0"/>
          <a:lstStyle/>
          <a:p>
            <a:pPr rtl="0"/>
            <a:r>
              <a:rPr lang="ru-RU" dirty="0"/>
              <a:t>Добавить нижний колонтитул</a:t>
            </a:r>
          </a:p>
        </p:txBody>
      </p:sp>
      <p:sp>
        <p:nvSpPr>
          <p:cNvPr id="5" name="Дата 4"/>
          <p:cNvSpPr>
            <a:spLocks noGrp="1"/>
          </p:cNvSpPr>
          <p:nvPr>
            <p:ph type="dt" sz="half" idx="10"/>
          </p:nvPr>
        </p:nvSpPr>
        <p:spPr/>
        <p:txBody>
          <a:bodyPr rtlCol="0"/>
          <a:lstStyle/>
          <a:p>
            <a:pPr rtl="0"/>
            <a:fld id="{687FFE1D-B4BF-42B3-9799-021BB66D51E4}" type="datetime1">
              <a:rPr lang="ru-RU" smtClean="0"/>
              <a:t>28.04.2024</a:t>
            </a:fld>
            <a:endParaRPr lang="ru-RU" dirty="0"/>
          </a:p>
        </p:txBody>
      </p:sp>
      <p:sp>
        <p:nvSpPr>
          <p:cNvPr id="7" name="Номер слайда 6"/>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Текст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Текст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8" name="Нижний колонтитул 7"/>
          <p:cNvSpPr>
            <a:spLocks noGrp="1"/>
          </p:cNvSpPr>
          <p:nvPr>
            <p:ph type="ftr" sz="quarter" idx="11"/>
          </p:nvPr>
        </p:nvSpPr>
        <p:spPr/>
        <p:txBody>
          <a:bodyPr rtlCol="0"/>
          <a:lstStyle/>
          <a:p>
            <a:pPr rtl="0"/>
            <a:r>
              <a:rPr lang="ru-RU" dirty="0"/>
              <a:t>Добавить нижний колонтитул</a:t>
            </a:r>
          </a:p>
        </p:txBody>
      </p:sp>
      <p:sp>
        <p:nvSpPr>
          <p:cNvPr id="7" name="Дата 6"/>
          <p:cNvSpPr>
            <a:spLocks noGrp="1"/>
          </p:cNvSpPr>
          <p:nvPr>
            <p:ph type="dt" sz="half" idx="10"/>
          </p:nvPr>
        </p:nvSpPr>
        <p:spPr/>
        <p:txBody>
          <a:bodyPr rtlCol="0"/>
          <a:lstStyle/>
          <a:p>
            <a:pPr rtl="0"/>
            <a:fld id="{433AC169-0119-4659-9B73-547F9C11A152}" type="datetime1">
              <a:rPr lang="ru-RU" smtClean="0"/>
              <a:t>28.04.2024</a:t>
            </a:fld>
            <a:endParaRPr lang="ru-RU" dirty="0"/>
          </a:p>
        </p:txBody>
      </p:sp>
      <p:sp>
        <p:nvSpPr>
          <p:cNvPr id="9" name="Номер слайда 8"/>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4" name="Нижний колонтитул 3"/>
          <p:cNvSpPr>
            <a:spLocks noGrp="1"/>
          </p:cNvSpPr>
          <p:nvPr>
            <p:ph type="ftr" sz="quarter" idx="11"/>
          </p:nvPr>
        </p:nvSpPr>
        <p:spPr/>
        <p:txBody>
          <a:bodyPr rtlCol="0"/>
          <a:lstStyle/>
          <a:p>
            <a:pPr rtl="0"/>
            <a:r>
              <a:rPr lang="ru-RU" dirty="0"/>
              <a:t>Добавить нижний колонтитул</a:t>
            </a:r>
          </a:p>
        </p:txBody>
      </p:sp>
      <p:sp>
        <p:nvSpPr>
          <p:cNvPr id="3" name="Дата 2"/>
          <p:cNvSpPr>
            <a:spLocks noGrp="1"/>
          </p:cNvSpPr>
          <p:nvPr>
            <p:ph type="dt" sz="half" idx="10"/>
          </p:nvPr>
        </p:nvSpPr>
        <p:spPr/>
        <p:txBody>
          <a:bodyPr rtlCol="0"/>
          <a:lstStyle/>
          <a:p>
            <a:pPr rtl="0"/>
            <a:fld id="{88FE940F-5E05-43A4-90CE-E7C7653F1C67}" type="datetime1">
              <a:rPr lang="ru-RU" smtClean="0"/>
              <a:t>28.04.2024</a:t>
            </a:fld>
            <a:endParaRPr lang="ru-RU" dirty="0"/>
          </a:p>
        </p:txBody>
      </p:sp>
      <p:sp>
        <p:nvSpPr>
          <p:cNvPr id="5" name="Номер слайда 4"/>
          <p:cNvSpPr>
            <a:spLocks noGrp="1"/>
          </p:cNvSpPr>
          <p:nvPr>
            <p:ph type="sldNum" sz="quarter" idx="12"/>
          </p:nvPr>
        </p:nvSpPr>
        <p:spPr/>
        <p:txBody>
          <a:bodyPr rtlCol="0"/>
          <a:lstStyle/>
          <a:p>
            <a:pPr rtl="0"/>
            <a:fld id="{E31375A4-56A4-47D6-9801-1991572033F7}" type="slidenum">
              <a:rPr lang="ru-RU" smtClean="0"/>
              <a:t>‹#›</a:t>
            </a:fld>
            <a:endParaRPr lang="ru-RU"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grpSp>
        <p:nvGrpSpPr>
          <p:cNvPr id="161" name="Группа 160"/>
          <p:cNvGrpSpPr/>
          <p:nvPr userDrawn="1"/>
        </p:nvGrpSpPr>
        <p:grpSpPr bwMode="hidden">
          <a:xfrm>
            <a:off x="-1" y="0"/>
            <a:ext cx="12192002" cy="6858000"/>
            <a:chOff x="-1" y="0"/>
            <a:chExt cx="12192002" cy="6858000"/>
          </a:xfrm>
        </p:grpSpPr>
        <p:cxnSp>
          <p:nvCxnSpPr>
            <p:cNvPr id="162" name="Прямая соединительная линия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Прямая соединительная линия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Прямая соединительная линия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Прямая соединительная линия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Прямая соединительная линия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Прямая соединительная линия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Прямая соединительная линия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Прямая соединительная линия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Прямая соединительная линия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Прямая соединительная линия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Прямая соединительная линия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Прямая соединительная линия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Прямая соединительная линия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Прямая соединительная линия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Прямая соединительная линия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Прямая соединительная линия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Группа 177"/>
            <p:cNvGrpSpPr/>
            <p:nvPr userDrawn="1"/>
          </p:nvGrpSpPr>
          <p:grpSpPr bwMode="hidden">
            <a:xfrm>
              <a:off x="-1" y="0"/>
              <a:ext cx="12192001" cy="6858000"/>
              <a:chOff x="-1" y="0"/>
              <a:chExt cx="12192001" cy="6858000"/>
            </a:xfrm>
          </p:grpSpPr>
          <p:cxnSp>
            <p:nvCxnSpPr>
              <p:cNvPr id="196" name="Прямая соединительная линия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Прямая соединительная линия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Прямая соединительная линия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Прямая соединительная линия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Прямая соединительная линия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Группа 200"/>
              <p:cNvGrpSpPr/>
              <p:nvPr/>
            </p:nvGrpSpPr>
            <p:grpSpPr bwMode="hidden">
              <a:xfrm>
                <a:off x="6327885" y="0"/>
                <a:ext cx="5864115" cy="5898673"/>
                <a:chOff x="6327885" y="0"/>
                <a:chExt cx="5864115" cy="5898673"/>
              </a:xfrm>
            </p:grpSpPr>
            <p:cxnSp>
              <p:nvCxnSpPr>
                <p:cNvPr id="207" name="Прямая соединительная линия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Прямая соединительная линия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Прямая соединительная линия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Прямая соединительная линия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Прямая соединительная линия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Прямая соединительная линия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Прямая соединительная линия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Прямая соединительная линия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Прямая соединительная линия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Группа 178"/>
            <p:cNvGrpSpPr/>
            <p:nvPr userDrawn="1"/>
          </p:nvGrpSpPr>
          <p:grpSpPr bwMode="hidden">
            <a:xfrm flipH="1">
              <a:off x="0" y="0"/>
              <a:ext cx="12192001" cy="6858000"/>
              <a:chOff x="-1" y="0"/>
              <a:chExt cx="12192001" cy="6858000"/>
            </a:xfrm>
          </p:grpSpPr>
          <p:cxnSp>
            <p:nvCxnSpPr>
              <p:cNvPr id="180" name="Прямая соединительная линия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Прямая соединительная линия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Прямая соединительная линия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Прямая соединительная линия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Прямая соединительная линия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Группа 184"/>
              <p:cNvGrpSpPr/>
              <p:nvPr/>
            </p:nvGrpSpPr>
            <p:grpSpPr bwMode="hidden">
              <a:xfrm>
                <a:off x="6327885" y="0"/>
                <a:ext cx="5864115" cy="5898673"/>
                <a:chOff x="6327885" y="0"/>
                <a:chExt cx="5864115" cy="5898673"/>
              </a:xfrm>
            </p:grpSpPr>
            <p:cxnSp>
              <p:nvCxnSpPr>
                <p:cNvPr id="191" name="Прямая соединительная линия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Прямая соединительная линия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Прямая соединительная линия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Прямая соединительная линия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Прямая соединительная линия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Прямая соединительная линия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Прямая соединительная линия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Прямая соединительная линия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Прямая соединительная линия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Прямая соединительная линия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Нижний колонтитул 212"/>
          <p:cNvSpPr>
            <a:spLocks noGrp="1"/>
          </p:cNvSpPr>
          <p:nvPr>
            <p:ph type="ftr" sz="quarter" idx="11"/>
          </p:nvPr>
        </p:nvSpPr>
        <p:spPr/>
        <p:txBody>
          <a:bodyPr rtlCol="0"/>
          <a:lstStyle/>
          <a:p>
            <a:pPr rtl="0"/>
            <a:r>
              <a:rPr lang="ru-RU" dirty="0"/>
              <a:t>Добавить нижний колонтитул</a:t>
            </a:r>
          </a:p>
        </p:txBody>
      </p:sp>
      <p:sp>
        <p:nvSpPr>
          <p:cNvPr id="212" name="Дата 211"/>
          <p:cNvSpPr>
            <a:spLocks noGrp="1"/>
          </p:cNvSpPr>
          <p:nvPr>
            <p:ph type="dt" sz="half" idx="10"/>
          </p:nvPr>
        </p:nvSpPr>
        <p:spPr/>
        <p:txBody>
          <a:bodyPr rtlCol="0"/>
          <a:lstStyle/>
          <a:p>
            <a:pPr rtl="0"/>
            <a:fld id="{CA01554F-F072-4658-949A-7A94F490DB04}" type="datetime1">
              <a:rPr lang="ru-RU" smtClean="0"/>
              <a:t>28.04.2024</a:t>
            </a:fld>
            <a:endParaRPr lang="ru-RU" dirty="0"/>
          </a:p>
        </p:txBody>
      </p:sp>
      <p:sp>
        <p:nvSpPr>
          <p:cNvPr id="214" name="Номер слайда 213"/>
          <p:cNvSpPr>
            <a:spLocks noGrp="1"/>
          </p:cNvSpPr>
          <p:nvPr>
            <p:ph type="sldNum" sz="quarter" idx="12"/>
          </p:nvPr>
        </p:nvSpPr>
        <p:spPr/>
        <p:txBody>
          <a:bodyPr rtlCol="0"/>
          <a:lstStyle/>
          <a:p>
            <a:pPr rtl="0"/>
            <a:fld id="{E31375A4-56A4-47D6-9801-1991572033F7}" type="slidenum">
              <a:rPr lang="ru-RU" smtClean="0"/>
              <a:pPr/>
              <a:t>‹#›</a:t>
            </a:fld>
            <a:endParaRPr lang="ru-RU"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Группа 8"/>
          <p:cNvGrpSpPr/>
          <p:nvPr userDrawn="1"/>
        </p:nvGrpSpPr>
        <p:grpSpPr bwMode="hidden">
          <a:xfrm>
            <a:off x="-1" y="0"/>
            <a:ext cx="12192002" cy="6858000"/>
            <a:chOff x="-1" y="0"/>
            <a:chExt cx="12192002" cy="6858000"/>
          </a:xfrm>
        </p:grpSpPr>
        <p:cxnSp>
          <p:nvCxnSpPr>
            <p:cNvPr id="10" name="Прямая соединительная линия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Группа 25"/>
            <p:cNvGrpSpPr/>
            <p:nvPr userDrawn="1"/>
          </p:nvGrpSpPr>
          <p:grpSpPr bwMode="hidden">
            <a:xfrm>
              <a:off x="-1" y="0"/>
              <a:ext cx="12192001" cy="6858000"/>
              <a:chOff x="-1" y="0"/>
              <a:chExt cx="12192001" cy="6858000"/>
            </a:xfrm>
          </p:grpSpPr>
          <p:cxnSp>
            <p:nvCxnSpPr>
              <p:cNvPr id="44" name="Прямая соединительная линия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Группа 48"/>
              <p:cNvGrpSpPr/>
              <p:nvPr/>
            </p:nvGrpSpPr>
            <p:grpSpPr bwMode="hidden">
              <a:xfrm>
                <a:off x="6327885" y="0"/>
                <a:ext cx="5864115" cy="5898673"/>
                <a:chOff x="6327885" y="0"/>
                <a:chExt cx="5864115" cy="5898673"/>
              </a:xfrm>
            </p:grpSpPr>
            <p:cxnSp>
              <p:nvCxnSpPr>
                <p:cNvPr id="55" name="Прямая соединительная линия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Прямая соединительная линия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Группа 26"/>
            <p:cNvGrpSpPr/>
            <p:nvPr userDrawn="1"/>
          </p:nvGrpSpPr>
          <p:grpSpPr bwMode="hidden">
            <a:xfrm flipH="1">
              <a:off x="0" y="0"/>
              <a:ext cx="12192001" cy="6858000"/>
              <a:chOff x="-1" y="0"/>
              <a:chExt cx="12192001" cy="6858000"/>
            </a:xfrm>
          </p:grpSpPr>
          <p:cxnSp>
            <p:nvCxnSpPr>
              <p:cNvPr id="28" name="Прямая соединительная линия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Группа 32"/>
              <p:cNvGrpSpPr/>
              <p:nvPr/>
            </p:nvGrpSpPr>
            <p:grpSpPr bwMode="hidden">
              <a:xfrm>
                <a:off x="6327885" y="0"/>
                <a:ext cx="5864115" cy="5898673"/>
                <a:chOff x="6327885" y="0"/>
                <a:chExt cx="5864115" cy="5898673"/>
              </a:xfrm>
            </p:grpSpPr>
            <p:cxnSp>
              <p:nvCxnSpPr>
                <p:cNvPr id="39" name="Прямая соединительная линия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Прямая соединительная линия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Прямоугольник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2" name="Заголовок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ru-RU"/>
              <a:t>Образец заголовка</a:t>
            </a:r>
            <a:endParaRPr lang="ru-RU" dirty="0"/>
          </a:p>
        </p:txBody>
      </p:sp>
      <p:sp>
        <p:nvSpPr>
          <p:cNvPr id="3" name="Объект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Текст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a:t>Образец текста</a:t>
            </a:r>
          </a:p>
        </p:txBody>
      </p:sp>
      <p:cxnSp>
        <p:nvCxnSpPr>
          <p:cNvPr id="60" name="Прямая соединительная линия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Нижний колонтитул 5"/>
          <p:cNvSpPr>
            <a:spLocks noGrp="1"/>
          </p:cNvSpPr>
          <p:nvPr>
            <p:ph type="ftr" sz="quarter" idx="11"/>
          </p:nvPr>
        </p:nvSpPr>
        <p:spPr/>
        <p:txBody>
          <a:bodyPr rtlCol="0"/>
          <a:lstStyle/>
          <a:p>
            <a:pPr rtl="0"/>
            <a:r>
              <a:rPr lang="ru-RU" dirty="0"/>
              <a:t>Добавить нижний колонтитул</a:t>
            </a:r>
          </a:p>
        </p:txBody>
      </p:sp>
      <p:sp>
        <p:nvSpPr>
          <p:cNvPr id="5" name="Дата 4"/>
          <p:cNvSpPr>
            <a:spLocks noGrp="1"/>
          </p:cNvSpPr>
          <p:nvPr>
            <p:ph type="dt" sz="half" idx="10"/>
          </p:nvPr>
        </p:nvSpPr>
        <p:spPr/>
        <p:txBody>
          <a:bodyPr rtlCol="0"/>
          <a:lstStyle>
            <a:lvl1pPr>
              <a:defRPr>
                <a:solidFill>
                  <a:schemeClr val="bg1"/>
                </a:solidFill>
              </a:defRPr>
            </a:lvl1pPr>
          </a:lstStyle>
          <a:p>
            <a:pPr rtl="0"/>
            <a:fld id="{3B0BFD1E-E11D-434C-9F87-0B5F0A29CFEC}" type="datetime1">
              <a:rPr lang="ru-RU" smtClean="0"/>
              <a:t>28.04.2024</a:t>
            </a:fld>
            <a:endParaRPr lang="ru-RU" dirty="0"/>
          </a:p>
        </p:txBody>
      </p:sp>
      <p:sp>
        <p:nvSpPr>
          <p:cNvPr id="8" name="Номер слайда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ru-RU" smtClean="0"/>
              <a:pPr/>
              <a:t>‹#›</a:t>
            </a:fld>
            <a:endParaRPr lang="ru-RU"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Группа 7"/>
          <p:cNvGrpSpPr/>
          <p:nvPr/>
        </p:nvGrpSpPr>
        <p:grpSpPr bwMode="hidden">
          <a:xfrm>
            <a:off x="-1" y="0"/>
            <a:ext cx="12192002" cy="6858000"/>
            <a:chOff x="-1" y="0"/>
            <a:chExt cx="12192002" cy="6858000"/>
          </a:xfrm>
        </p:grpSpPr>
        <p:cxnSp>
          <p:nvCxnSpPr>
            <p:cNvPr id="9" name="Прямая соединительная линия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Группа 24"/>
            <p:cNvGrpSpPr/>
            <p:nvPr/>
          </p:nvGrpSpPr>
          <p:grpSpPr bwMode="hidden">
            <a:xfrm>
              <a:off x="-1" y="0"/>
              <a:ext cx="12192001" cy="6858000"/>
              <a:chOff x="-1" y="0"/>
              <a:chExt cx="12192001" cy="6858000"/>
            </a:xfrm>
          </p:grpSpPr>
          <p:cxnSp>
            <p:nvCxnSpPr>
              <p:cNvPr id="43" name="Прямая соединительная линия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Группа 47"/>
              <p:cNvGrpSpPr/>
              <p:nvPr/>
            </p:nvGrpSpPr>
            <p:grpSpPr bwMode="hidden">
              <a:xfrm>
                <a:off x="6327885" y="0"/>
                <a:ext cx="5864115" cy="5898673"/>
                <a:chOff x="6327885" y="0"/>
                <a:chExt cx="5864115" cy="5898673"/>
              </a:xfrm>
            </p:grpSpPr>
            <p:cxnSp>
              <p:nvCxnSpPr>
                <p:cNvPr id="54" name="Прямая соединительная линия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Прямая соединительная линия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Группа 25"/>
            <p:cNvGrpSpPr/>
            <p:nvPr/>
          </p:nvGrpSpPr>
          <p:grpSpPr bwMode="hidden">
            <a:xfrm flipH="1">
              <a:off x="0" y="0"/>
              <a:ext cx="12192001" cy="6858000"/>
              <a:chOff x="-1" y="0"/>
              <a:chExt cx="12192001" cy="6858000"/>
            </a:xfrm>
          </p:grpSpPr>
          <p:cxnSp>
            <p:nvCxnSpPr>
              <p:cNvPr id="27" name="Прямая соединительная линия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Группа 31"/>
              <p:cNvGrpSpPr/>
              <p:nvPr/>
            </p:nvGrpSpPr>
            <p:grpSpPr bwMode="hidden">
              <a:xfrm>
                <a:off x="6327885" y="0"/>
                <a:ext cx="5864115" cy="5898673"/>
                <a:chOff x="6327885" y="0"/>
                <a:chExt cx="5864115" cy="5898673"/>
              </a:xfrm>
            </p:grpSpPr>
            <p:cxnSp>
              <p:nvCxnSpPr>
                <p:cNvPr id="38" name="Прямая соединительная линия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Прямая соединительная линия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Прямоугольник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cxnSp>
        <p:nvCxnSpPr>
          <p:cNvPr id="59" name="Прямая соединительная линия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Заголовок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ru-RU"/>
              <a:t>Образец заголовка</a:t>
            </a:r>
            <a:endParaRPr lang="ru-RU" dirty="0"/>
          </a:p>
        </p:txBody>
      </p:sp>
      <p:sp>
        <p:nvSpPr>
          <p:cNvPr id="3" name="Рисунок 2" descr="Пустой заполнитель, вместо которого можно добавить изображение. Щелкните заполнитель и выберите изображение, которое необходимо добавить."/>
          <p:cNvSpPr>
            <a:spLocks noGrp="1"/>
          </p:cNvSpPr>
          <p:nvPr>
            <p:ph type="pic" idx="1" hasCustomPrompt="1"/>
          </p:nvPr>
        </p:nvSpPr>
        <p:spPr>
          <a:xfrm>
            <a:off x="4412" y="-159"/>
            <a:ext cx="7315200" cy="6858000"/>
          </a:xfrm>
        </p:spPr>
        <p:txBody>
          <a:bodyPr tIns="457200" rtlCol="0">
            <a:normAutofit/>
          </a:bodyPr>
          <a:lstStyle>
            <a:lvl1pPr marL="0" indent="0" algn="ctr" rtl="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dirty="0"/>
              <a:t>Щелкните значок, чтобы добавить фото</a:t>
            </a:r>
          </a:p>
        </p:txBody>
      </p:sp>
      <p:sp>
        <p:nvSpPr>
          <p:cNvPr id="4" name="Текст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a:t>Образец текста</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Группа 95"/>
          <p:cNvGrpSpPr/>
          <p:nvPr userDrawn="1"/>
        </p:nvGrpSpPr>
        <p:grpSpPr bwMode="hidden">
          <a:xfrm>
            <a:off x="-1" y="-195943"/>
            <a:ext cx="12192002" cy="6858000"/>
            <a:chOff x="-1" y="0"/>
            <a:chExt cx="12192002" cy="6858000"/>
          </a:xfrm>
        </p:grpSpPr>
        <p:cxnSp>
          <p:nvCxnSpPr>
            <p:cNvPr id="97" name="Прямая соединительная линия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Прямая соединительная линия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Прямая соединительная линия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Прямая соединительная линия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Прямая соединительная линия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Прямая соединительная линия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Прямая соединительная линия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Прямая соединительная линия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Прямая соединительная линия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Прямая соединительная линия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Прямая соединительная линия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Прямая соединительная линия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Прямая соединительная линия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Прямая соединительная линия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Прямая соединительная линия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Прямая соединительная линия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Группа 112"/>
            <p:cNvGrpSpPr/>
            <p:nvPr userDrawn="1"/>
          </p:nvGrpSpPr>
          <p:grpSpPr bwMode="hidden">
            <a:xfrm>
              <a:off x="-1" y="0"/>
              <a:ext cx="12192001" cy="6858000"/>
              <a:chOff x="-1" y="0"/>
              <a:chExt cx="12192001" cy="6858000"/>
            </a:xfrm>
          </p:grpSpPr>
          <p:cxnSp>
            <p:nvCxnSpPr>
              <p:cNvPr id="131" name="Прямая соединительная линия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Прямая соединительная линия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Прямая соединительная линия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Прямая соединительная линия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Группа 135"/>
              <p:cNvGrpSpPr/>
              <p:nvPr/>
            </p:nvGrpSpPr>
            <p:grpSpPr bwMode="hidden">
              <a:xfrm>
                <a:off x="6327885" y="0"/>
                <a:ext cx="5864115" cy="5898673"/>
                <a:chOff x="6327885" y="0"/>
                <a:chExt cx="5864115" cy="5898673"/>
              </a:xfrm>
            </p:grpSpPr>
            <p:cxnSp>
              <p:nvCxnSpPr>
                <p:cNvPr id="142" name="Прямая соединительная линия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Прямая соединительная линия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Прямая соединительная линия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Прямая соединительная линия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Прямая соединительная линия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Прямая соединительная линия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Прямая соединительная линия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Прямая соединительная линия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Прямая соединительная линия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Прямая соединительная линия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Группа 113"/>
            <p:cNvGrpSpPr/>
            <p:nvPr userDrawn="1"/>
          </p:nvGrpSpPr>
          <p:grpSpPr bwMode="hidden">
            <a:xfrm flipH="1">
              <a:off x="0" y="0"/>
              <a:ext cx="12192001" cy="6858000"/>
              <a:chOff x="-1" y="0"/>
              <a:chExt cx="12192001" cy="6858000"/>
            </a:xfrm>
          </p:grpSpPr>
          <p:cxnSp>
            <p:nvCxnSpPr>
              <p:cNvPr id="115" name="Прямая соединительная линия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Прямая соединительная линия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Прямая соединительная линия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Прямая соединительная линия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Прямая соединительная линия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Группа 119"/>
              <p:cNvGrpSpPr/>
              <p:nvPr/>
            </p:nvGrpSpPr>
            <p:grpSpPr bwMode="hidden">
              <a:xfrm>
                <a:off x="6327885" y="0"/>
                <a:ext cx="5864115" cy="5898673"/>
                <a:chOff x="6327885" y="0"/>
                <a:chExt cx="5864115" cy="5898673"/>
              </a:xfrm>
            </p:grpSpPr>
            <p:cxnSp>
              <p:nvCxnSpPr>
                <p:cNvPr id="126" name="Прямая соединительная линия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Прямая соединительная линия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Прямая соединительная линия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Прямая соединительная линия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Прямая соединительная линия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Прямая соединительная линия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Прямая соединительная линия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Прямая соединительная линия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Прямая соединительная линия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Прямая соединительная линия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ru-RU" dirty="0"/>
              <a:t>Образец заголовка</a:t>
            </a:r>
          </a:p>
        </p:txBody>
      </p:sp>
      <p:sp>
        <p:nvSpPr>
          <p:cNvPr id="3" name="Текст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ru-RU" dirty="0"/>
              <a:t>Щелкните, чтобы изменить стили текста образца слайда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cxnSp>
        <p:nvCxnSpPr>
          <p:cNvPr id="148" name="Прямая соединительная линия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Нижний колонтитул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ru-RU" dirty="0"/>
              <a:t>Добавить нижний колонтитул</a:t>
            </a:r>
          </a:p>
        </p:txBody>
      </p:sp>
      <p:sp>
        <p:nvSpPr>
          <p:cNvPr id="4" name="Дата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99137652-B7E4-4AE8-853E-9803CAFAAF7E}" type="datetime1">
              <a:rPr lang="ru-RU" smtClean="0"/>
              <a:t>28.04.2024</a:t>
            </a:fld>
            <a:endParaRPr lang="ru-RU" dirty="0"/>
          </a:p>
        </p:txBody>
      </p:sp>
      <p:sp>
        <p:nvSpPr>
          <p:cNvPr id="6" name="Номер слайда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ru-RU" smtClean="0"/>
              <a:pPr/>
              <a:t>‹#›</a:t>
            </a:fld>
            <a:endParaRPr lang="ru-RU"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normAutofit/>
          </a:bodyPr>
          <a:lstStyle/>
          <a:p>
            <a:pPr rtl="0"/>
            <a:r>
              <a:rPr lang="en-US" dirty="0">
                <a:latin typeface="Roboto Condensed Black" panose="02000000000000000000" pitchFamily="2" charset="0"/>
                <a:ea typeface="Roboto Condensed Black" panose="02000000000000000000" pitchFamily="2" charset="0"/>
              </a:rPr>
              <a:t>FLAG GUESSER</a:t>
            </a:r>
            <a:endParaRPr lang="ru-RU" dirty="0">
              <a:latin typeface="Roboto Condensed Black" panose="02000000000000000000" pitchFamily="2" charset="0"/>
              <a:ea typeface="Roboto Condensed Black" panose="02000000000000000000" pitchFamily="2" charset="0"/>
            </a:endParaRPr>
          </a:p>
        </p:txBody>
      </p:sp>
      <p:sp>
        <p:nvSpPr>
          <p:cNvPr id="3" name="Подзаголовок 2"/>
          <p:cNvSpPr>
            <a:spLocks noGrp="1"/>
          </p:cNvSpPr>
          <p:nvPr>
            <p:ph type="subTitle" idx="1"/>
          </p:nvPr>
        </p:nvSpPr>
        <p:spPr/>
        <p:txBody>
          <a:bodyPr rtlCol="0"/>
          <a:lstStyle/>
          <a:p>
            <a:pPr rtl="0"/>
            <a:r>
              <a:rPr lang="ru-RU" i="1" dirty="0">
                <a:latin typeface="Roboto Condensed" panose="02000000000000000000" pitchFamily="2" charset="0"/>
                <a:ea typeface="Roboto Condensed" panose="02000000000000000000" pitchFamily="2" charset="0"/>
              </a:rPr>
              <a:t>Горбунов Сергей Владимирович</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ormAutofit/>
          </a:bodyPr>
          <a:lstStyle/>
          <a:p>
            <a:pPr algn="ctr" rtl="0"/>
            <a:r>
              <a:rPr lang="ru-RU" sz="6000" dirty="0">
                <a:latin typeface="Roboto Condensed" panose="02000000000000000000" pitchFamily="2" charset="0"/>
                <a:ea typeface="Roboto Condensed" panose="02000000000000000000" pitchFamily="2" charset="0"/>
              </a:rPr>
              <a:t>ВВЕДЕНИЕ</a:t>
            </a:r>
          </a:p>
        </p:txBody>
      </p:sp>
      <p:sp>
        <p:nvSpPr>
          <p:cNvPr id="3" name="Объект 2"/>
          <p:cNvSpPr>
            <a:spLocks noGrp="1"/>
          </p:cNvSpPr>
          <p:nvPr>
            <p:ph idx="1"/>
          </p:nvPr>
        </p:nvSpPr>
        <p:spPr/>
        <p:txBody>
          <a:bodyPr rtlCol="0"/>
          <a:lstStyle/>
          <a:p>
            <a:pPr marL="0" indent="0" rtl="0">
              <a:buNone/>
            </a:pPr>
            <a:r>
              <a:rPr lang="en-US" sz="2400" dirty="0" err="1">
                <a:latin typeface="Roboto Condensed" panose="02000000000000000000" pitchFamily="2" charset="0"/>
                <a:ea typeface="Roboto Condensed" panose="02000000000000000000" pitchFamily="2" charset="0"/>
              </a:rPr>
              <a:t>FlagGuesser</a:t>
            </a:r>
            <a:r>
              <a:rPr lang="en-US" sz="2400" dirty="0">
                <a:latin typeface="Roboto Condensed" panose="02000000000000000000" pitchFamily="2" charset="0"/>
                <a:ea typeface="Roboto Condensed" panose="02000000000000000000" pitchFamily="2" charset="0"/>
              </a:rPr>
              <a:t> – </a:t>
            </a:r>
            <a:r>
              <a:rPr lang="ru-RU" sz="2400" dirty="0">
                <a:latin typeface="Roboto Condensed" panose="02000000000000000000" pitchFamily="2" charset="0"/>
                <a:ea typeface="Roboto Condensed" panose="02000000000000000000" pitchFamily="2" charset="0"/>
              </a:rPr>
              <a:t>это бот которые загадывает пользователю </a:t>
            </a:r>
            <a:r>
              <a:rPr lang="ru-RU" sz="2400" dirty="0" err="1">
                <a:latin typeface="Roboto Condensed" panose="02000000000000000000" pitchFamily="2" charset="0"/>
                <a:ea typeface="Roboto Condensed" panose="02000000000000000000" pitchFamily="2" charset="0"/>
              </a:rPr>
              <a:t>рандомный</a:t>
            </a:r>
            <a:r>
              <a:rPr lang="ru-RU" sz="2400" dirty="0">
                <a:latin typeface="Roboto Condensed" panose="02000000000000000000" pitchFamily="2" charset="0"/>
                <a:ea typeface="Roboto Condensed" panose="02000000000000000000" pitchFamily="2" charset="0"/>
              </a:rPr>
              <a:t> флаг, а пользователь должен угадать какой стране этот флаг принадлежит. Этот бот поможет вам выучить флаги разных стран.</a:t>
            </a:r>
          </a:p>
          <a:p>
            <a:pPr marL="0" indent="0" rtl="0">
              <a:buNone/>
            </a:pPr>
            <a:r>
              <a:rPr lang="ru-RU" sz="2400" dirty="0">
                <a:latin typeface="Roboto Condensed" panose="02000000000000000000" pitchFamily="2" charset="0"/>
                <a:ea typeface="Roboto Condensed" panose="02000000000000000000" pitchFamily="2" charset="0"/>
              </a:rPr>
              <a:t>За каждый правильный ответ пользователь получает один балл, а за неправильный теряет один балл.</a:t>
            </a:r>
          </a:p>
          <a:p>
            <a:pPr marL="0" indent="0" rtl="0">
              <a:buNone/>
            </a:pPr>
            <a:endParaRPr lang="ru-RU"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ormAutofit fontScale="90000"/>
          </a:bodyPr>
          <a:lstStyle/>
          <a:p>
            <a:pPr algn="ctr" rtl="0"/>
            <a:r>
              <a:rPr lang="ru-RU" sz="6000" dirty="0">
                <a:latin typeface="Roboto Condensed" panose="02000000000000000000" pitchFamily="2" charset="0"/>
                <a:ea typeface="Roboto Condensed" panose="02000000000000000000" pitchFamily="2" charset="0"/>
              </a:rPr>
              <a:t>ИСПОЛЬЗУЕМЫЕ ТЕХНОЛОГИИ</a:t>
            </a:r>
          </a:p>
        </p:txBody>
      </p:sp>
      <p:sp>
        <p:nvSpPr>
          <p:cNvPr id="3" name="Объект 2"/>
          <p:cNvSpPr>
            <a:spLocks noGrp="1"/>
          </p:cNvSpPr>
          <p:nvPr>
            <p:ph idx="1"/>
          </p:nvPr>
        </p:nvSpPr>
        <p:spPr/>
        <p:txBody>
          <a:bodyPr rtlCol="0"/>
          <a:lstStyle/>
          <a:p>
            <a:pPr marL="457200" indent="-457200" rtl="0">
              <a:buAutoNum type="arabicPeriod"/>
            </a:pPr>
            <a:r>
              <a:rPr lang="en-US" dirty="0">
                <a:latin typeface="Roboto Condensed" panose="02000000000000000000" pitchFamily="2" charset="0"/>
                <a:ea typeface="Roboto Condensed" panose="02000000000000000000" pitchFamily="2" charset="0"/>
              </a:rPr>
              <a:t>python-telegram-bot – </a:t>
            </a:r>
            <a:r>
              <a:rPr lang="ru-RU" dirty="0">
                <a:latin typeface="Roboto Condensed" panose="02000000000000000000" pitchFamily="2" charset="0"/>
                <a:ea typeface="Roboto Condensed" panose="02000000000000000000" pitchFamily="2" charset="0"/>
              </a:rPr>
              <a:t>библиотека для работы с </a:t>
            </a:r>
            <a:r>
              <a:rPr lang="en-US" dirty="0">
                <a:latin typeface="Roboto Condensed" panose="02000000000000000000" pitchFamily="2" charset="0"/>
                <a:ea typeface="Roboto Condensed" panose="02000000000000000000" pitchFamily="2" charset="0"/>
              </a:rPr>
              <a:t>telegram</a:t>
            </a:r>
            <a:endParaRPr lang="ru-RU" dirty="0">
              <a:latin typeface="Roboto Condensed" panose="02000000000000000000" pitchFamily="2" charset="0"/>
              <a:ea typeface="Roboto Condensed" panose="02000000000000000000" pitchFamily="2" charset="0"/>
            </a:endParaRPr>
          </a:p>
          <a:p>
            <a:pPr marL="457200" indent="-457200" rtl="0">
              <a:buAutoNum type="arabicPeriod"/>
            </a:pPr>
            <a:r>
              <a:rPr lang="en-US" dirty="0">
                <a:latin typeface="Roboto Condensed" panose="02000000000000000000" pitchFamily="2" charset="0"/>
                <a:ea typeface="Roboto Condensed" panose="02000000000000000000" pitchFamily="2" charset="0"/>
              </a:rPr>
              <a:t>sqlite3 – </a:t>
            </a:r>
            <a:r>
              <a:rPr lang="ru-RU" dirty="0">
                <a:latin typeface="Roboto Condensed" panose="02000000000000000000" pitchFamily="2" charset="0"/>
                <a:ea typeface="Roboto Condensed" panose="02000000000000000000" pitchFamily="2" charset="0"/>
              </a:rPr>
              <a:t>стандартная библиотека для работы с базой данных</a:t>
            </a:r>
            <a:endParaRPr lang="en-US" dirty="0">
              <a:latin typeface="Roboto Condensed" panose="02000000000000000000" pitchFamily="2" charset="0"/>
              <a:ea typeface="Roboto Condensed" panose="02000000000000000000" pitchFamily="2" charset="0"/>
            </a:endParaRPr>
          </a:p>
          <a:p>
            <a:pPr marL="457200" indent="-457200" rtl="0">
              <a:buAutoNum type="arabicPeriod"/>
            </a:pPr>
            <a:r>
              <a:rPr lang="en-US" dirty="0">
                <a:latin typeface="Roboto Condensed" panose="02000000000000000000" pitchFamily="2" charset="0"/>
                <a:ea typeface="Roboto Condensed" panose="02000000000000000000" pitchFamily="2" charset="0"/>
              </a:rPr>
              <a:t>requests – </a:t>
            </a:r>
            <a:r>
              <a:rPr lang="ru-RU" dirty="0">
                <a:latin typeface="Roboto Condensed" panose="02000000000000000000" pitchFamily="2" charset="0"/>
                <a:ea typeface="Roboto Condensed" panose="02000000000000000000" pitchFamily="2" charset="0"/>
              </a:rPr>
              <a:t>библиотека для отправки запросов к </a:t>
            </a:r>
            <a:r>
              <a:rPr lang="en-US" dirty="0">
                <a:latin typeface="Roboto Condensed" panose="02000000000000000000" pitchFamily="2" charset="0"/>
                <a:ea typeface="Roboto Condensed" panose="02000000000000000000" pitchFamily="2" charset="0"/>
              </a:rPr>
              <a:t>API</a:t>
            </a:r>
            <a:endParaRPr lang="ru-RU"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2739602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ormAutofit/>
          </a:bodyPr>
          <a:lstStyle/>
          <a:p>
            <a:pPr algn="ctr" rtl="0"/>
            <a:r>
              <a:rPr lang="ru-RU" sz="6000" dirty="0">
                <a:latin typeface="Roboto Condensed" panose="02000000000000000000" pitchFamily="2" charset="0"/>
                <a:ea typeface="Roboto Condensed" panose="02000000000000000000" pitchFamily="2" charset="0"/>
              </a:rPr>
              <a:t>СТРУКТУРА БАЗЫ ДАННЫХ</a:t>
            </a:r>
          </a:p>
        </p:txBody>
      </p:sp>
      <p:sp>
        <p:nvSpPr>
          <p:cNvPr id="3" name="Объект 2"/>
          <p:cNvSpPr>
            <a:spLocks noGrp="1"/>
          </p:cNvSpPr>
          <p:nvPr>
            <p:ph idx="1"/>
          </p:nvPr>
        </p:nvSpPr>
        <p:spPr/>
        <p:txBody>
          <a:bodyPr rtlCol="0"/>
          <a:lstStyle/>
          <a:p>
            <a:pPr marL="0" indent="0" rtl="0">
              <a:buNone/>
            </a:pPr>
            <a:endParaRPr lang="ru-RU" dirty="0">
              <a:latin typeface="Roboto Condensed" panose="02000000000000000000" pitchFamily="2" charset="0"/>
              <a:ea typeface="Roboto Condensed" panose="02000000000000000000" pitchFamily="2" charset="0"/>
            </a:endParaRPr>
          </a:p>
          <a:p>
            <a:pPr marL="0" indent="0" rtl="0">
              <a:buNone/>
            </a:pPr>
            <a:endParaRPr lang="ru-RU" dirty="0">
              <a:latin typeface="Roboto Condensed" panose="02000000000000000000" pitchFamily="2" charset="0"/>
              <a:ea typeface="Roboto Condensed" panose="02000000000000000000" pitchFamily="2" charset="0"/>
            </a:endParaRPr>
          </a:p>
          <a:p>
            <a:pPr marL="0" indent="0" rtl="0">
              <a:buNone/>
            </a:pPr>
            <a:endParaRPr lang="ru-RU" dirty="0">
              <a:latin typeface="Roboto Condensed" panose="02000000000000000000" pitchFamily="2" charset="0"/>
              <a:ea typeface="Roboto Condensed" panose="02000000000000000000" pitchFamily="2" charset="0"/>
            </a:endParaRPr>
          </a:p>
        </p:txBody>
      </p:sp>
      <p:graphicFrame>
        <p:nvGraphicFramePr>
          <p:cNvPr id="4" name="Таблица 3">
            <a:extLst>
              <a:ext uri="{FF2B5EF4-FFF2-40B4-BE49-F238E27FC236}">
                <a16:creationId xmlns:a16="http://schemas.microsoft.com/office/drawing/2014/main" id="{FDE0F2FA-074A-AF04-B74D-F682B369AB0C}"/>
              </a:ext>
            </a:extLst>
          </p:cNvPr>
          <p:cNvGraphicFramePr>
            <a:graphicFrameLocks noGrp="1"/>
          </p:cNvGraphicFramePr>
          <p:nvPr>
            <p:extLst>
              <p:ext uri="{D42A27DB-BD31-4B8C-83A1-F6EECF244321}">
                <p14:modId xmlns:p14="http://schemas.microsoft.com/office/powerpoint/2010/main" val="392490708"/>
              </p:ext>
            </p:extLst>
          </p:nvPr>
        </p:nvGraphicFramePr>
        <p:xfrm>
          <a:off x="2032000" y="1802423"/>
          <a:ext cx="8128000" cy="3499338"/>
        </p:xfrm>
        <a:graphic>
          <a:graphicData uri="http://schemas.openxmlformats.org/drawingml/2006/table">
            <a:tbl>
              <a:tblPr firstRow="1" bandRow="1">
                <a:tableStyleId>{BC89EF96-8CEA-46FF-86C4-4CE0E7609802}</a:tableStyleId>
              </a:tblPr>
              <a:tblGrid>
                <a:gridCol w="4064000">
                  <a:extLst>
                    <a:ext uri="{9D8B030D-6E8A-4147-A177-3AD203B41FA5}">
                      <a16:colId xmlns:a16="http://schemas.microsoft.com/office/drawing/2014/main" val="954261384"/>
                    </a:ext>
                  </a:extLst>
                </a:gridCol>
                <a:gridCol w="4064000">
                  <a:extLst>
                    <a:ext uri="{9D8B030D-6E8A-4147-A177-3AD203B41FA5}">
                      <a16:colId xmlns:a16="http://schemas.microsoft.com/office/drawing/2014/main" val="1820550262"/>
                    </a:ext>
                  </a:extLst>
                </a:gridCol>
              </a:tblGrid>
              <a:tr h="583223">
                <a:tc>
                  <a:txBody>
                    <a:bodyPr/>
                    <a:lstStyle/>
                    <a:p>
                      <a:pPr algn="ctr"/>
                      <a:r>
                        <a:rPr lang="en-US" b="0" dirty="0">
                          <a:latin typeface="Roboto Condensed" panose="02000000000000000000" pitchFamily="2" charset="0"/>
                          <a:ea typeface="Roboto Condensed" panose="02000000000000000000" pitchFamily="2" charset="0"/>
                        </a:rPr>
                        <a:t>id</a:t>
                      </a:r>
                      <a:endParaRPr lang="ru-RU" b="0" dirty="0">
                        <a:latin typeface="Roboto Condensed" panose="02000000000000000000" pitchFamily="2" charset="0"/>
                        <a:ea typeface="Roboto Condensed" panose="02000000000000000000" pitchFamily="2" charset="0"/>
                      </a:endParaRPr>
                    </a:p>
                  </a:txBody>
                  <a:tcPr anchor="ctr"/>
                </a:tc>
                <a:tc>
                  <a:txBody>
                    <a:bodyPr/>
                    <a:lstStyle/>
                    <a:p>
                      <a:pPr algn="ctr"/>
                      <a:r>
                        <a:rPr lang="en-US" b="0" dirty="0">
                          <a:latin typeface="Roboto Condensed" panose="02000000000000000000" pitchFamily="2" charset="0"/>
                          <a:ea typeface="Roboto Condensed" panose="02000000000000000000" pitchFamily="2" charset="0"/>
                        </a:rPr>
                        <a:t>INTEGER PRIMARY KEY</a:t>
                      </a:r>
                      <a:endParaRPr lang="ru-RU" b="0"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185016258"/>
                  </a:ext>
                </a:extLst>
              </a:tr>
              <a:tr h="583223">
                <a:tc>
                  <a:txBody>
                    <a:bodyPr/>
                    <a:lstStyle/>
                    <a:p>
                      <a:pPr algn="ctr"/>
                      <a:r>
                        <a:rPr lang="en-US" b="0" dirty="0">
                          <a:latin typeface="Roboto Condensed" panose="02000000000000000000" pitchFamily="2" charset="0"/>
                          <a:ea typeface="Roboto Condensed" panose="02000000000000000000" pitchFamily="2" charset="0"/>
                        </a:rPr>
                        <a:t>name</a:t>
                      </a:r>
                      <a:endParaRPr lang="ru-RU" b="0" dirty="0">
                        <a:latin typeface="Roboto Condensed" panose="02000000000000000000" pitchFamily="2" charset="0"/>
                        <a:ea typeface="Roboto Condensed" panose="02000000000000000000" pitchFamily="2" charset="0"/>
                      </a:endParaRPr>
                    </a:p>
                  </a:txBody>
                  <a:tcPr anchor="ctr"/>
                </a:tc>
                <a:tc>
                  <a:txBody>
                    <a:bodyPr/>
                    <a:lstStyle/>
                    <a:p>
                      <a:pPr algn="ctr"/>
                      <a:r>
                        <a:rPr lang="en-US" b="0" dirty="0">
                          <a:latin typeface="Roboto Condensed" panose="02000000000000000000" pitchFamily="2" charset="0"/>
                          <a:ea typeface="Roboto Condensed" panose="02000000000000000000" pitchFamily="2" charset="0"/>
                        </a:rPr>
                        <a:t>VARCHAR</a:t>
                      </a:r>
                      <a:endParaRPr lang="ru-RU" b="0"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2921044088"/>
                  </a:ext>
                </a:extLst>
              </a:tr>
              <a:tr h="583223">
                <a:tc>
                  <a:txBody>
                    <a:bodyPr/>
                    <a:lstStyle/>
                    <a:p>
                      <a:pPr algn="ctr"/>
                      <a:r>
                        <a:rPr lang="en-US" b="0" dirty="0" err="1">
                          <a:latin typeface="Roboto Condensed" panose="02000000000000000000" pitchFamily="2" charset="0"/>
                          <a:ea typeface="Roboto Condensed" panose="02000000000000000000" pitchFamily="2" charset="0"/>
                        </a:rPr>
                        <a:t>telegram_id</a:t>
                      </a:r>
                      <a:endParaRPr lang="ru-RU" b="0" dirty="0">
                        <a:latin typeface="Roboto Condensed" panose="02000000000000000000" pitchFamily="2" charset="0"/>
                        <a:ea typeface="Roboto Condensed" panose="02000000000000000000" pitchFamily="2" charset="0"/>
                      </a:endParaRPr>
                    </a:p>
                  </a:txBody>
                  <a:tcPr anchor="ctr"/>
                </a:tc>
                <a:tc>
                  <a:txBody>
                    <a:bodyPr/>
                    <a:lstStyle/>
                    <a:p>
                      <a:pPr algn="ctr"/>
                      <a:r>
                        <a:rPr lang="en-US" b="0" dirty="0">
                          <a:latin typeface="Roboto Condensed" panose="02000000000000000000" pitchFamily="2" charset="0"/>
                          <a:ea typeface="Roboto Condensed" panose="02000000000000000000" pitchFamily="2" charset="0"/>
                        </a:rPr>
                        <a:t>INTEGER</a:t>
                      </a:r>
                      <a:endParaRPr lang="ru-RU" b="0"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3497494364"/>
                  </a:ext>
                </a:extLst>
              </a:tr>
              <a:tr h="583223">
                <a:tc>
                  <a:txBody>
                    <a:bodyPr/>
                    <a:lstStyle/>
                    <a:p>
                      <a:pPr algn="ctr"/>
                      <a:r>
                        <a:rPr lang="en-US" b="0" dirty="0">
                          <a:latin typeface="Roboto Condensed" panose="02000000000000000000" pitchFamily="2" charset="0"/>
                          <a:ea typeface="Roboto Condensed" panose="02000000000000000000" pitchFamily="2" charset="0"/>
                        </a:rPr>
                        <a:t>points</a:t>
                      </a:r>
                      <a:endParaRPr lang="ru-RU" b="0" dirty="0">
                        <a:latin typeface="Roboto Condensed" panose="02000000000000000000" pitchFamily="2" charset="0"/>
                        <a:ea typeface="Roboto Condensed" panose="02000000000000000000" pitchFamily="2" charset="0"/>
                      </a:endParaRPr>
                    </a:p>
                  </a:txBody>
                  <a:tcPr anchor="ctr"/>
                </a:tc>
                <a:tc>
                  <a:txBody>
                    <a:bodyPr/>
                    <a:lstStyle/>
                    <a:p>
                      <a:pPr algn="ctr"/>
                      <a:r>
                        <a:rPr lang="en-US" b="0" dirty="0">
                          <a:latin typeface="Roboto Condensed" panose="02000000000000000000" pitchFamily="2" charset="0"/>
                          <a:ea typeface="Roboto Condensed" panose="02000000000000000000" pitchFamily="2" charset="0"/>
                        </a:rPr>
                        <a:t>INTEGER</a:t>
                      </a:r>
                      <a:endParaRPr lang="ru-RU" b="0"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3578830969"/>
                  </a:ext>
                </a:extLst>
              </a:tr>
              <a:tr h="583223">
                <a:tc>
                  <a:txBody>
                    <a:bodyPr/>
                    <a:lstStyle/>
                    <a:p>
                      <a:pPr algn="ctr"/>
                      <a:r>
                        <a:rPr lang="en-US" b="0" dirty="0">
                          <a:latin typeface="Roboto Condensed" panose="02000000000000000000" pitchFamily="2" charset="0"/>
                          <a:ea typeface="Roboto Condensed" panose="02000000000000000000" pitchFamily="2" charset="0"/>
                        </a:rPr>
                        <a:t>answering</a:t>
                      </a:r>
                      <a:endParaRPr lang="ru-RU" b="0" dirty="0">
                        <a:latin typeface="Roboto Condensed" panose="02000000000000000000" pitchFamily="2" charset="0"/>
                        <a:ea typeface="Roboto Condensed" panose="02000000000000000000" pitchFamily="2" charset="0"/>
                      </a:endParaRPr>
                    </a:p>
                  </a:txBody>
                  <a:tcPr anchor="ctr"/>
                </a:tc>
                <a:tc>
                  <a:txBody>
                    <a:bodyPr/>
                    <a:lstStyle/>
                    <a:p>
                      <a:pPr algn="ctr"/>
                      <a:r>
                        <a:rPr lang="en-US" b="0" dirty="0">
                          <a:latin typeface="Roboto Condensed" panose="02000000000000000000" pitchFamily="2" charset="0"/>
                          <a:ea typeface="Roboto Condensed" panose="02000000000000000000" pitchFamily="2" charset="0"/>
                        </a:rPr>
                        <a:t>BOOL</a:t>
                      </a:r>
                      <a:endParaRPr lang="ru-RU" b="0"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478734292"/>
                  </a:ext>
                </a:extLst>
              </a:tr>
              <a:tr h="583223">
                <a:tc>
                  <a:txBody>
                    <a:bodyPr/>
                    <a:lstStyle/>
                    <a:p>
                      <a:pPr algn="ctr"/>
                      <a:r>
                        <a:rPr lang="en-US" b="0" dirty="0">
                          <a:latin typeface="Roboto Condensed" panose="02000000000000000000" pitchFamily="2" charset="0"/>
                          <a:ea typeface="Roboto Condensed" panose="02000000000000000000" pitchFamily="2" charset="0"/>
                        </a:rPr>
                        <a:t>aliases</a:t>
                      </a:r>
                      <a:endParaRPr lang="ru-RU" b="0" dirty="0">
                        <a:latin typeface="Roboto Condensed" panose="02000000000000000000" pitchFamily="2" charset="0"/>
                        <a:ea typeface="Roboto Condensed" panose="02000000000000000000" pitchFamily="2" charset="0"/>
                      </a:endParaRPr>
                    </a:p>
                  </a:txBody>
                  <a:tcPr anchor="ctr"/>
                </a:tc>
                <a:tc>
                  <a:txBody>
                    <a:bodyPr/>
                    <a:lstStyle/>
                    <a:p>
                      <a:pPr algn="ctr"/>
                      <a:r>
                        <a:rPr lang="en-US" b="0" dirty="0">
                          <a:latin typeface="Roboto Condensed" panose="02000000000000000000" pitchFamily="2" charset="0"/>
                          <a:ea typeface="Roboto Condensed" panose="02000000000000000000" pitchFamily="2" charset="0"/>
                        </a:rPr>
                        <a:t>VARCHAR</a:t>
                      </a:r>
                      <a:endParaRPr lang="ru-RU" b="0"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3859337402"/>
                  </a:ext>
                </a:extLst>
              </a:tr>
            </a:tbl>
          </a:graphicData>
        </a:graphic>
      </p:graphicFrame>
    </p:spTree>
    <p:extLst>
      <p:ext uri="{BB962C8B-B14F-4D97-AF65-F5344CB8AC3E}">
        <p14:creationId xmlns:p14="http://schemas.microsoft.com/office/powerpoint/2010/main" val="6461227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ormAutofit/>
          </a:bodyPr>
          <a:lstStyle/>
          <a:p>
            <a:pPr algn="ctr" rtl="0"/>
            <a:r>
              <a:rPr lang="ru-RU" sz="6000" dirty="0">
                <a:latin typeface="Roboto Condensed" panose="02000000000000000000" pitchFamily="2" charset="0"/>
                <a:ea typeface="Roboto Condensed" panose="02000000000000000000" pitchFamily="2" charset="0"/>
              </a:rPr>
              <a:t>ФУНКЦИОНАЛ</a:t>
            </a:r>
          </a:p>
        </p:txBody>
      </p:sp>
      <p:sp>
        <p:nvSpPr>
          <p:cNvPr id="3" name="Объект 2"/>
          <p:cNvSpPr>
            <a:spLocks noGrp="1"/>
          </p:cNvSpPr>
          <p:nvPr>
            <p:ph idx="1"/>
          </p:nvPr>
        </p:nvSpPr>
        <p:spPr/>
        <p:txBody>
          <a:bodyPr rtlCol="0"/>
          <a:lstStyle/>
          <a:p>
            <a:pPr marL="457200" indent="-457200" rtl="0">
              <a:buAutoNum type="arabicPeriod"/>
            </a:pPr>
            <a:r>
              <a:rPr lang="en-US" dirty="0">
                <a:latin typeface="Roboto Condensed" panose="02000000000000000000" pitchFamily="2" charset="0"/>
                <a:ea typeface="Roboto Condensed" panose="02000000000000000000" pitchFamily="2" charset="0"/>
              </a:rPr>
              <a:t>/start – </a:t>
            </a:r>
            <a:r>
              <a:rPr lang="ru-RU" dirty="0">
                <a:latin typeface="Roboto Condensed" panose="02000000000000000000" pitchFamily="2" charset="0"/>
                <a:ea typeface="Roboto Condensed" panose="02000000000000000000" pitchFamily="2" charset="0"/>
              </a:rPr>
              <a:t>начать диалог с ботом</a:t>
            </a:r>
            <a:endParaRPr lang="en-US" dirty="0">
              <a:latin typeface="Roboto Condensed" panose="02000000000000000000" pitchFamily="2" charset="0"/>
              <a:ea typeface="Roboto Condensed" panose="02000000000000000000" pitchFamily="2" charset="0"/>
            </a:endParaRPr>
          </a:p>
          <a:p>
            <a:pPr marL="457200" indent="-457200" rtl="0">
              <a:buAutoNum type="arabicPeriod"/>
            </a:pPr>
            <a:r>
              <a:rPr lang="en-US" dirty="0">
                <a:latin typeface="Roboto Condensed" panose="02000000000000000000" pitchFamily="2" charset="0"/>
                <a:ea typeface="Roboto Condensed" panose="02000000000000000000" pitchFamily="2" charset="0"/>
              </a:rPr>
              <a:t>/play – </a:t>
            </a:r>
            <a:r>
              <a:rPr lang="ru-RU" dirty="0">
                <a:latin typeface="Roboto Condensed" panose="02000000000000000000" pitchFamily="2" charset="0"/>
                <a:ea typeface="Roboto Condensed" panose="02000000000000000000" pitchFamily="2" charset="0"/>
              </a:rPr>
              <a:t>сыграть с ботом</a:t>
            </a:r>
            <a:endParaRPr lang="en-US" dirty="0">
              <a:latin typeface="Roboto Condensed" panose="02000000000000000000" pitchFamily="2" charset="0"/>
              <a:ea typeface="Roboto Condensed" panose="02000000000000000000" pitchFamily="2" charset="0"/>
            </a:endParaRPr>
          </a:p>
          <a:p>
            <a:pPr marL="457200" indent="-457200" rtl="0">
              <a:buAutoNum type="arabicPeriod"/>
            </a:pPr>
            <a:r>
              <a:rPr lang="en-US" dirty="0">
                <a:latin typeface="Roboto Condensed" panose="02000000000000000000" pitchFamily="2" charset="0"/>
                <a:ea typeface="Roboto Condensed" panose="02000000000000000000" pitchFamily="2" charset="0"/>
              </a:rPr>
              <a:t>/points – </a:t>
            </a:r>
            <a:r>
              <a:rPr lang="ru-RU" dirty="0">
                <a:latin typeface="Roboto Condensed" panose="02000000000000000000" pitchFamily="2" charset="0"/>
                <a:ea typeface="Roboto Condensed" panose="02000000000000000000" pitchFamily="2" charset="0"/>
              </a:rPr>
              <a:t>узнать свое количество очков</a:t>
            </a:r>
          </a:p>
          <a:p>
            <a:pPr marL="457200" indent="-457200" rtl="0">
              <a:buAutoNum type="arabicPeriod"/>
            </a:pPr>
            <a:r>
              <a:rPr lang="en-US" dirty="0">
                <a:latin typeface="Roboto Condensed" panose="02000000000000000000" pitchFamily="2" charset="0"/>
                <a:ea typeface="Roboto Condensed" panose="02000000000000000000" pitchFamily="2" charset="0"/>
              </a:rPr>
              <a:t>/help –</a:t>
            </a:r>
            <a:r>
              <a:rPr lang="ru-RU" dirty="0">
                <a:latin typeface="Roboto Condensed" panose="02000000000000000000" pitchFamily="2" charset="0"/>
                <a:ea typeface="Roboto Condensed" panose="02000000000000000000" pitchFamily="2" charset="0"/>
              </a:rPr>
              <a:t> посмотреть правила и основные команды</a:t>
            </a:r>
          </a:p>
        </p:txBody>
      </p:sp>
    </p:spTree>
    <p:extLst>
      <p:ext uri="{BB962C8B-B14F-4D97-AF65-F5344CB8AC3E}">
        <p14:creationId xmlns:p14="http://schemas.microsoft.com/office/powerpoint/2010/main" val="217733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ormAutofit fontScale="90000"/>
          </a:bodyPr>
          <a:lstStyle/>
          <a:p>
            <a:pPr algn="ctr" rtl="0"/>
            <a:r>
              <a:rPr lang="ru-RU" sz="6000" dirty="0">
                <a:latin typeface="Roboto Condensed" panose="02000000000000000000" pitchFamily="2" charset="0"/>
                <a:ea typeface="Roboto Condensed" panose="02000000000000000000" pitchFamily="2" charset="0"/>
              </a:rPr>
              <a:t>ВОЗМОЖНОСТИ ДОРАБОТКИ</a:t>
            </a:r>
          </a:p>
        </p:txBody>
      </p:sp>
      <p:sp>
        <p:nvSpPr>
          <p:cNvPr id="3" name="Объект 2"/>
          <p:cNvSpPr>
            <a:spLocks noGrp="1"/>
          </p:cNvSpPr>
          <p:nvPr>
            <p:ph idx="1"/>
          </p:nvPr>
        </p:nvSpPr>
        <p:spPr>
          <a:xfrm>
            <a:off x="606669" y="1981201"/>
            <a:ext cx="10937631" cy="3809999"/>
          </a:xfrm>
        </p:spPr>
        <p:txBody>
          <a:bodyPr rtlCol="0"/>
          <a:lstStyle/>
          <a:p>
            <a:pPr marL="0" indent="0" algn="just" rtl="0">
              <a:buNone/>
            </a:pPr>
            <a:r>
              <a:rPr lang="ru-RU" dirty="0">
                <a:latin typeface="Roboto Condensed" panose="02000000000000000000" pitchFamily="2" charset="0"/>
                <a:ea typeface="Roboto Condensed" panose="02000000000000000000" pitchFamily="2" charset="0"/>
              </a:rPr>
              <a:t>Как возможности доработки можно было бы добавить возможность угадывать страны только из определенных регионов или субрегионов, разные режимы по типу угадай страну по столице или угадай какой из трех флагов принадлежит этой стране, </a:t>
            </a:r>
            <a:r>
              <a:rPr lang="ru-RU" dirty="0" err="1">
                <a:latin typeface="Roboto Condensed" panose="02000000000000000000" pitchFamily="2" charset="0"/>
                <a:ea typeface="Roboto Condensed" panose="02000000000000000000" pitchFamily="2" charset="0"/>
              </a:rPr>
              <a:t>лидерборд</a:t>
            </a:r>
            <a:r>
              <a:rPr lang="ru-RU" dirty="0">
                <a:latin typeface="Roboto Condensed" panose="02000000000000000000" pitchFamily="2" charset="0"/>
                <a:ea typeface="Roboto Condensed" panose="02000000000000000000" pitchFamily="2" charset="0"/>
              </a:rPr>
              <a:t> игроков с наибольшим количеством очков, функцию </a:t>
            </a:r>
            <a:r>
              <a:rPr lang="en-US" dirty="0">
                <a:latin typeface="Roboto Condensed" panose="02000000000000000000" pitchFamily="2" charset="0"/>
                <a:ea typeface="Roboto Condensed" panose="02000000000000000000" pitchFamily="2" charset="0"/>
              </a:rPr>
              <a:t>/</a:t>
            </a:r>
            <a:r>
              <a:rPr lang="en-US" dirty="0" err="1">
                <a:latin typeface="Roboto Condensed" panose="02000000000000000000" pitchFamily="2" charset="0"/>
                <a:ea typeface="Roboto Condensed" panose="02000000000000000000" pitchFamily="2" charset="0"/>
              </a:rPr>
              <a:t>switchlanguage</a:t>
            </a:r>
            <a:r>
              <a:rPr lang="en-US" dirty="0">
                <a:latin typeface="Roboto Condensed" panose="02000000000000000000" pitchFamily="2" charset="0"/>
                <a:ea typeface="Roboto Condensed" panose="02000000000000000000" pitchFamily="2" charset="0"/>
              </a:rPr>
              <a:t> *</a:t>
            </a:r>
            <a:r>
              <a:rPr lang="ru-RU" dirty="0">
                <a:latin typeface="Roboto Condensed" panose="02000000000000000000" pitchFamily="2" charset="0"/>
                <a:ea typeface="Roboto Condensed" panose="02000000000000000000" pitchFamily="2" charset="0"/>
              </a:rPr>
              <a:t>какой-то язык</a:t>
            </a:r>
            <a:r>
              <a:rPr lang="en-US" dirty="0">
                <a:latin typeface="Roboto Condensed" panose="02000000000000000000" pitchFamily="2" charset="0"/>
                <a:ea typeface="Roboto Condensed" panose="02000000000000000000" pitchFamily="2" charset="0"/>
              </a:rPr>
              <a:t>* </a:t>
            </a:r>
            <a:r>
              <a:rPr lang="ru-RU" dirty="0">
                <a:latin typeface="Roboto Condensed" panose="02000000000000000000" pitchFamily="2" charset="0"/>
                <a:ea typeface="Roboto Condensed" panose="02000000000000000000" pitchFamily="2" charset="0"/>
              </a:rPr>
              <a:t>для смены языка</a:t>
            </a:r>
            <a:r>
              <a:rPr lang="en-US" dirty="0">
                <a:latin typeface="Roboto Condensed" panose="02000000000000000000" pitchFamily="2" charset="0"/>
                <a:ea typeface="Roboto Condensed" panose="02000000000000000000" pitchFamily="2" charset="0"/>
              </a:rPr>
              <a:t>,</a:t>
            </a:r>
            <a:r>
              <a:rPr lang="ru-RU" dirty="0">
                <a:latin typeface="Roboto Condensed" panose="02000000000000000000" pitchFamily="2" charset="0"/>
                <a:ea typeface="Roboto Condensed" panose="02000000000000000000" pitchFamily="2" charset="0"/>
              </a:rPr>
              <a:t> </a:t>
            </a:r>
            <a:r>
              <a:rPr lang="en-US" dirty="0">
                <a:latin typeface="Roboto Condensed" panose="02000000000000000000" pitchFamily="2" charset="0"/>
                <a:ea typeface="Roboto Condensed" panose="02000000000000000000" pitchFamily="2" charset="0"/>
              </a:rPr>
              <a:t> </a:t>
            </a:r>
            <a:r>
              <a:rPr lang="ru-RU" dirty="0">
                <a:latin typeface="Roboto Condensed" panose="02000000000000000000" pitchFamily="2" charset="0"/>
                <a:ea typeface="Roboto Condensed" panose="02000000000000000000" pitchFamily="2" charset="0"/>
              </a:rPr>
              <a:t>функцию </a:t>
            </a:r>
            <a:r>
              <a:rPr lang="en-US" dirty="0">
                <a:latin typeface="Roboto Condensed" panose="02000000000000000000" pitchFamily="2" charset="0"/>
                <a:ea typeface="Roboto Condensed" panose="02000000000000000000" pitchFamily="2" charset="0"/>
              </a:rPr>
              <a:t>/</a:t>
            </a:r>
            <a:r>
              <a:rPr lang="en-US" dirty="0" err="1">
                <a:latin typeface="Roboto Condensed" panose="02000000000000000000" pitchFamily="2" charset="0"/>
                <a:ea typeface="Roboto Condensed" panose="02000000000000000000" pitchFamily="2" charset="0"/>
              </a:rPr>
              <a:t>myaccount</a:t>
            </a:r>
            <a:r>
              <a:rPr lang="en-US" dirty="0">
                <a:latin typeface="Roboto Condensed" panose="02000000000000000000" pitchFamily="2" charset="0"/>
                <a:ea typeface="Roboto Condensed" panose="02000000000000000000" pitchFamily="2" charset="0"/>
              </a:rPr>
              <a:t> </a:t>
            </a:r>
            <a:r>
              <a:rPr lang="ru-RU" dirty="0">
                <a:latin typeface="Roboto Condensed" panose="02000000000000000000" pitchFamily="2" charset="0"/>
                <a:ea typeface="Roboto Condensed" panose="02000000000000000000" pitchFamily="2" charset="0"/>
              </a:rPr>
              <a:t>со статистикой игрока (кол-во  сыгранных игр, </a:t>
            </a:r>
            <a:r>
              <a:rPr lang="ru-RU" dirty="0" err="1">
                <a:latin typeface="Roboto Condensed" panose="02000000000000000000" pitchFamily="2" charset="0"/>
                <a:ea typeface="Roboto Condensed" panose="02000000000000000000" pitchFamily="2" charset="0"/>
              </a:rPr>
              <a:t>винрейт</a:t>
            </a:r>
            <a:r>
              <a:rPr lang="ru-RU" dirty="0">
                <a:latin typeface="Roboto Condensed" panose="02000000000000000000" pitchFamily="2" charset="0"/>
                <a:ea typeface="Roboto Condensed" panose="02000000000000000000" pitchFamily="2" charset="0"/>
              </a:rPr>
              <a:t>, место в </a:t>
            </a:r>
            <a:r>
              <a:rPr lang="ru-RU" dirty="0" err="1">
                <a:latin typeface="Roboto Condensed" panose="02000000000000000000" pitchFamily="2" charset="0"/>
                <a:ea typeface="Roboto Condensed" panose="02000000000000000000" pitchFamily="2" charset="0"/>
              </a:rPr>
              <a:t>лидерборде</a:t>
            </a:r>
            <a:r>
              <a:rPr lang="ru-RU" dirty="0">
                <a:latin typeface="Roboto Condensed" panose="02000000000000000000" pitchFamily="2" charset="0"/>
                <a:ea typeface="Roboto Condensed" panose="02000000000000000000" pitchFamily="2" charset="0"/>
              </a:rPr>
              <a:t>), переделать бота в образовательного бота по географии и много всего другого.</a:t>
            </a:r>
            <a:endParaRPr lang="en-US"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1029894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Ромбовидная сетка, 16 х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42_TF03031015.potx" id="{0A727C4B-544D-4288-9BF7-2D6FAFA96F04}" vid="{F53E4634-F5A1-4F7B-A57E-D4ECF71AE968}"/>
    </a:ext>
  </a:extLst>
</a:theme>
</file>

<file path=ppt/theme/theme2.xml><?xml version="1.0" encoding="utf-8"?>
<a:theme xmlns:a="http://schemas.openxmlformats.org/drawingml/2006/main" name="Тема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Деловая презентация с ромбовидной сеткой (широкоэкранный формат)</Template>
  <TotalTime>71</TotalTime>
  <Words>215</Words>
  <Application>Microsoft Office PowerPoint</Application>
  <PresentationFormat>Широкоэкранный</PresentationFormat>
  <Paragraphs>36</Paragraphs>
  <Slides>6</Slides>
  <Notes>6</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Arial</vt:lpstr>
      <vt:lpstr>Roboto Condensed</vt:lpstr>
      <vt:lpstr>Roboto Condensed Black</vt:lpstr>
      <vt:lpstr>Ромбовидная сетка, 16 х 9</vt:lpstr>
      <vt:lpstr>FLAG GUESSER</vt:lpstr>
      <vt:lpstr>ВВЕДЕНИЕ</vt:lpstr>
      <vt:lpstr>ИСПОЛЬЗУЕМЫЕ ТЕХНОЛОГИИ</vt:lpstr>
      <vt:lpstr>СТРУКТУРА БАЗЫ ДАННЫХ</vt:lpstr>
      <vt:lpstr>ФУНКЦИОНАЛ</vt:lpstr>
      <vt:lpstr>ВОЗМОЖНОСТИ ДОРАБОТКИ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Flag Guesser</dc:title>
  <dc:creator>Serg G</dc:creator>
  <cp:lastModifiedBy>Serg G</cp:lastModifiedBy>
  <cp:revision>3</cp:revision>
  <dcterms:created xsi:type="dcterms:W3CDTF">2024-04-27T13:36:00Z</dcterms:created>
  <dcterms:modified xsi:type="dcterms:W3CDTF">2024-04-28T12:30:23Z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