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Arial"/>
              </a:defRPr>
            </a:pPr>
            <a:r>
              <a:rPr b="0" sz="1300" spc="-1" strike="noStrike">
                <a:latin typeface="Arial"/>
              </a:rPr>
              <a:t>Tasks Dashboard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tasksCreat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Pt>
            <c:idx val="0"/>
            <c:marker>
              <c:symbol val="square"/>
              <c:size val="8"/>
              <c:spPr>
                <a:solidFill>
                  <a:srgbClr val="004586"/>
                </a:solidFill>
              </c:spPr>
            </c:marker>
          </c:dPt>
          <c:dLbls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46</c:v>
                </c:pt>
                <c:pt idx="1">
                  <c:v>10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tasksDel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tasksDone</c:v>
                </c:pt>
              </c:strCache>
            </c:strRef>
          </c:tx>
          <c:spPr>
            <a:solidFill>
              <a:srgbClr val="77bc65"/>
            </a:solidFill>
            <a:ln w="28800">
              <a:solidFill>
                <a:srgbClr val="77bc65"/>
              </a:solidFill>
              <a:round/>
            </a:ln>
          </c:spPr>
          <c:marker>
            <c:symbol val="triangle"/>
            <c:size val="8"/>
            <c:spPr>
              <a:solidFill>
                <a:srgbClr val="77bc65"/>
              </a:solidFill>
            </c:spPr>
          </c:marker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24</c:v>
                </c:pt>
                <c:pt idx="1">
                  <c:v>7</c:v>
                </c:pt>
                <c:pt idx="2">
                  <c:v>12</c:v>
                </c:pt>
                <c:pt idx="3">
                  <c:v>14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13472513"/>
        <c:axId val="3236529"/>
      </c:lineChart>
      <c:catAx>
        <c:axId val="13472513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b="0" sz="900" spc="-1" strike="noStrike">
                    <a:latin typeface="Arial"/>
                  </a:defRPr>
                </a:pPr>
                <a:r>
                  <a:rPr b="0" sz="900" spc="-1" strike="noStrike">
                    <a:latin typeface="Arial"/>
                  </a:rPr>
                  <a:t>tasks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[$-816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3236529"/>
        <c:crosses val="autoZero"/>
        <c:auto val="1"/>
        <c:lblAlgn val="ctr"/>
        <c:lblOffset val="100"/>
        <c:noMultiLvlLbl val="0"/>
      </c:catAx>
      <c:valAx>
        <c:axId val="323652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latin typeface="Arial"/>
                  </a:defRPr>
                </a:pPr>
                <a:r>
                  <a:rPr b="0" sz="900" spc="-1" strike="noStrike">
                    <a:latin typeface="Arial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13472513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PT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400" spc="-1" strike="noStrike">
                <a:solidFill>
                  <a:srgbClr val="dbf5f9"/>
                </a:solidFill>
                <a:latin typeface="Noto Sans Regular"/>
              </a:rPr>
              <a:t>&lt;date/time&gt;</a:t>
            </a:r>
            <a:endParaRPr b="0" lang="pt-PT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PT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pt-PT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F0F1D46-89A4-4E50-BFA6-7C0953AD5D49}" type="slidenum">
              <a:rPr b="0" lang="pt-PT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pt-PT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PT" sz="8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pt-PT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dbf5f9"/>
                </a:solidFill>
                <a:latin typeface="Noto Sans Regular"/>
              </a:rPr>
              <a:t>Click to edit the outline text format</a:t>
            </a:r>
            <a:endParaRPr b="0" lang="pt-PT" sz="2800" spc="-1" strike="noStrike">
              <a:solidFill>
                <a:srgbClr val="dbf5f9"/>
              </a:solidFill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PT" sz="2200" spc="-1" strike="noStrike">
                <a:solidFill>
                  <a:srgbClr val="dbf5f9"/>
                </a:solidFill>
                <a:latin typeface="Noto Sans Regular"/>
              </a:rPr>
              <a:t>Second Outline Level</a:t>
            </a:r>
            <a:endParaRPr b="0" lang="pt-PT" sz="2200" spc="-1" strike="noStrike">
              <a:solidFill>
                <a:srgbClr val="dbf5f9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dbf5f9"/>
                </a:solidFill>
                <a:latin typeface="Noto Sans Regular"/>
              </a:rPr>
              <a:t>Third Outline Level</a:t>
            </a:r>
            <a:endParaRPr b="0" lang="pt-PT" sz="2400" spc="-1" strike="noStrike">
              <a:solidFill>
                <a:srgbClr val="dbf5f9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dbf5f9"/>
                </a:solidFill>
                <a:latin typeface="Noto Sans Regular"/>
              </a:rPr>
              <a:t>Fourth Outline Level</a:t>
            </a:r>
            <a:endParaRPr b="0" lang="pt-PT" sz="2000" spc="-1" strike="noStrike">
              <a:solidFill>
                <a:srgbClr val="dbf5f9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dbf5f9"/>
                </a:solidFill>
                <a:latin typeface="Noto Sans Regular"/>
              </a:rPr>
              <a:t>Fifth Outline Level</a:t>
            </a:r>
            <a:endParaRPr b="0" lang="pt-PT" sz="2000" spc="-1" strike="noStrike">
              <a:solidFill>
                <a:srgbClr val="dbf5f9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dbf5f9"/>
                </a:solidFill>
                <a:latin typeface="Noto Sans Regular"/>
              </a:rPr>
              <a:t>Sixth Outline Level</a:t>
            </a:r>
            <a:endParaRPr b="0" lang="pt-PT" sz="2000" spc="-1" strike="noStrike">
              <a:solidFill>
                <a:srgbClr val="dbf5f9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dbf5f9"/>
                </a:solidFill>
                <a:latin typeface="Noto Sans Regular"/>
              </a:rPr>
              <a:t>Seventh Outline Level</a:t>
            </a:r>
            <a:endParaRPr b="0" lang="pt-PT" sz="20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46000"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Click to edit the title text format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Click to edit the outline text format</a:t>
            </a:r>
            <a:endParaRPr b="0" lang="pt-PT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Noto Sans Regular"/>
              </a:rPr>
              <a:t>Second Outline Level</a:t>
            </a:r>
            <a:endParaRPr b="0" lang="pt-PT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Third Outline Level</a:t>
            </a:r>
            <a:endParaRPr b="0" lang="pt-PT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PT" sz="2400" spc="-1" strike="noStrike">
                <a:latin typeface="Noto Sans Regular"/>
              </a:rPr>
              <a:t>Fourth Outline Level</a:t>
            </a:r>
            <a:endParaRPr b="0" lang="pt-PT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Fifth Outline Level</a:t>
            </a:r>
            <a:endParaRPr b="0" lang="pt-PT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Sixth Outline Level</a:t>
            </a:r>
            <a:endParaRPr b="0" lang="pt-PT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Seventh Outline Level</a:t>
            </a:r>
            <a:endParaRPr b="0" lang="pt-PT" sz="2400" spc="-1" strike="noStrike">
              <a:latin typeface="Noto Sans Regula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FB1C69-1EA4-4192-BE76-536120662439}" type="slidenum"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46000"/>
          </a:bodyPr>
          <a:p>
            <a:r>
              <a:rPr b="0" lang="pt-PT" sz="6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pt-PT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Click to edit the outline text format</a:t>
            </a:r>
            <a:endParaRPr b="0" lang="pt-PT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Noto Sans Regular"/>
              </a:rPr>
              <a:t>Second Outline Level</a:t>
            </a:r>
            <a:endParaRPr b="0" lang="pt-PT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Third Outline Level</a:t>
            </a:r>
            <a:endParaRPr b="0" lang="pt-PT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PT" sz="2400" spc="-1" strike="noStrike">
                <a:latin typeface="Noto Sans Regular"/>
              </a:rPr>
              <a:t>Fourth Outline Level</a:t>
            </a:r>
            <a:endParaRPr b="0" lang="pt-PT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Fifth Outline Level</a:t>
            </a:r>
            <a:endParaRPr b="0" lang="pt-PT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Sixth Outline Level</a:t>
            </a:r>
            <a:endParaRPr b="0" lang="pt-PT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Noto Sans Regular"/>
              </a:rPr>
              <a:t>Seventh Outline Level</a:t>
            </a:r>
            <a:endParaRPr b="0" lang="pt-PT" sz="2400" spc="-1" strike="noStrike">
              <a:latin typeface="Noto Sans Regula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FA69DA-C19C-46BC-8F06-CEB6ACE6A333}" type="slidenum">
              <a:rPr b="0" lang="pt-PT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pt-PT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8000" spc="-1" strike="noStrike">
                <a:solidFill>
                  <a:srgbClr val="04617b"/>
                </a:solidFill>
                <a:latin typeface="Noto Sans Light"/>
              </a:rPr>
              <a:t>ProjectCheck</a:t>
            </a:r>
            <a:endParaRPr b="0" lang="pt-PT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pt-PT" sz="3600" spc="-1" strike="noStrike">
                <a:solidFill>
                  <a:srgbClr val="dbf5f9"/>
                </a:solidFill>
                <a:latin typeface="Noto Sans Regular"/>
              </a:rPr>
              <a:t>Task Manager</a:t>
            </a:r>
            <a:endParaRPr b="1" lang="pt-PT" sz="36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46000"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Task Manager – (Gestor de Tarefas)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36480" y="19440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O ProjectCheck é um task manager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Liberta espaço da tua mente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Tira todas essas tarefas da tua mente e colocá-las no ProjectCheck</a:t>
            </a:r>
            <a:endParaRPr b="0" lang="pt-PT" sz="3200" spc="-1" strike="noStrike">
              <a:latin typeface="Noto Sans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- (Recursos)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Mantém controlo de todas as tuas tarefas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Organiza todas as tuas tarefas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Observa quantas tarefas já completaste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Divide as tarefas entre a tua equipa</a:t>
            </a:r>
            <a:endParaRPr b="0" lang="pt-PT" sz="3200" spc="-1" strike="noStrike">
              <a:latin typeface="Noto Sans Regular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- (Equipas)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9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Com o ProjectCheck podes criar os teus projetos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Adicionar os membros da tua equipa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Dividir as tarefas entre todos</a:t>
            </a:r>
            <a:endParaRPr b="0" lang="pt-PT" sz="3200" spc="-1" strike="noStrike">
              <a:latin typeface="Noto Sans Regular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610400" y="1919880"/>
            <a:ext cx="2224440" cy="22244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7610400" y="4356000"/>
            <a:ext cx="2224440" cy="222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- (TimeSeries)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10200" y="3087000"/>
          <a:ext cx="6312600" cy="1985040"/>
        </p:xfrm>
        <a:graphic>
          <a:graphicData uri="http://schemas.openxmlformats.org/drawingml/2006/table">
            <a:tbl>
              <a:tblPr/>
              <a:tblGrid>
                <a:gridCol w="2516400"/>
                <a:gridCol w="1364760"/>
                <a:gridCol w="1267920"/>
                <a:gridCol w="1163880"/>
              </a:tblGrid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PT" sz="1600" spc="-1" strike="noStrike">
                          <a:latin typeface="Noto Sans Regular"/>
                        </a:rPr>
                        <a:t>time</a:t>
                      </a:r>
                      <a:endParaRPr b="0" lang="pt-PT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PT" sz="1600" spc="-1" strike="noStrike">
                          <a:latin typeface="Noto Sans Regular"/>
                        </a:rPr>
                        <a:t>tasksCreat</a:t>
                      </a:r>
                      <a:endParaRPr b="1" lang="pt-PT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PT" sz="1600" spc="-1" strike="noStrike">
                          <a:latin typeface="Noto Sans Regular"/>
                        </a:rPr>
                        <a:t>tasksDone</a:t>
                      </a:r>
                      <a:endParaRPr b="1" lang="pt-PT" sz="16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pt-PT" sz="1600" spc="-1" strike="noStrike">
                          <a:latin typeface="Noto Sans Regular"/>
                        </a:rPr>
                        <a:t>tasksDel</a:t>
                      </a:r>
                      <a:endParaRPr b="1" lang="pt-PT" sz="1600" spc="-1" strike="noStrike">
                        <a:latin typeface="Noto Sans Regular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PT" sz="1400" spc="-1" strike="noStrike">
                          <a:latin typeface="Noto Sans Regular"/>
                        </a:rPr>
                        <a:t>2020-08-08T23:00:00.000Z</a:t>
                      </a:r>
                      <a:endParaRPr b="0" lang="pt-PT" sz="1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46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24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4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PT" sz="1400" spc="-1" strike="noStrike">
                          <a:latin typeface="Noto Sans Regular"/>
                        </a:rPr>
                        <a:t>2020-09-08T23:00:00.000Z</a:t>
                      </a:r>
                      <a:endParaRPr b="0" lang="pt-PT" sz="1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10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7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2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PT" sz="1400" spc="-1" strike="noStrike">
                          <a:latin typeface="Noto Sans Regular"/>
                        </a:rPr>
                        <a:t>2020-10-08T23:00:00.000Z</a:t>
                      </a:r>
                      <a:endParaRPr b="0" lang="pt-PT" sz="1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23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12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3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pt-PT" sz="1400" spc="-1" strike="noStrike">
                          <a:latin typeface="Noto Sans Regular"/>
                        </a:rPr>
                        <a:t>2020-11-08T23:00:00.000Z</a:t>
                      </a:r>
                      <a:endParaRPr b="0" lang="pt-PT" sz="14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5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14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PT" sz="2000" spc="-1" strike="noStrike">
                          <a:latin typeface="Noto Sans Regular"/>
                        </a:rPr>
                        <a:t>0</a:t>
                      </a:r>
                      <a:endParaRPr b="0" lang="pt-PT" sz="20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"/>
          <p:cNvGraphicFramePr/>
          <p:nvPr/>
        </p:nvGraphicFramePr>
        <p:xfrm>
          <a:off x="6984000" y="1920240"/>
          <a:ext cx="435924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– (MERN Stack)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512000" y="1512000"/>
            <a:ext cx="9000000" cy="5989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- (ElectronJs)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PT" sz="3200" spc="-1" strike="noStrike">
              <a:latin typeface="Noto Sans Regular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76000" y="1475280"/>
            <a:ext cx="10817640" cy="6084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PT" sz="6000" spc="-1" strike="noStrike">
                <a:solidFill>
                  <a:srgbClr val="ffffff"/>
                </a:solidFill>
                <a:latin typeface="Noto Sans Light"/>
              </a:rPr>
              <a:t>ProjectCheck - (ElectronJs)</a:t>
            </a:r>
            <a:endParaRPr b="0" lang="pt-PT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É uma framework open source, desenvolvido e pelo GitHub.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Permite o desenvolvimento de aplicativos de desktop GUI usando tecnologias da web.</a:t>
            </a: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pt-PT" sz="3200" spc="-1" strike="noStrike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Noto Sans Regular"/>
              </a:rPr>
              <a:t>Ele combina o mecanismo de renderização Chromium e o tempo de execução Node.js.</a:t>
            </a:r>
            <a:endParaRPr b="0" lang="pt-PT" sz="3200" spc="-1" strike="noStrike">
              <a:latin typeface="Noto Sans Regular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2020-09-08T10:10:27Z</dcterms:created>
  <dc:creator/>
  <dc:description/>
  <dc:language>pt-PT</dc:language>
  <cp:lastModifiedBy/>
  <dcterms:modified xsi:type="dcterms:W3CDTF">2020-09-08T22:25:15Z</dcterms:modified>
  <cp:revision>11</cp:revision>
  <dc:subject/>
  <dc:title>Vivid</dc:title>
</cp:coreProperties>
</file>