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1998325" cy="7559675"/>
  <p:notesSz cx="7559675" cy="10691813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PT"/>
  <c:roundedCorners val="0"/>
  <c:style val="2"/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>
                <a:latin typeface="Arial"/>
              </a:rPr>
              <a:t>Tasks Dashboard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tasksCreat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257-4606-834A-701B45138A9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000" b="0" strike="noStrike" spc="-1">
                      <a:latin typeface="Arial"/>
                    </a:defRPr>
                  </a:pPr>
                  <a:endParaRPr lang="en-IO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7-4606-834A-701B45138A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I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46</c:v>
                </c:pt>
                <c:pt idx="1">
                  <c:v>10</c:v>
                </c:pt>
                <c:pt idx="2">
                  <c:v>23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57-4606-834A-701B45138A90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tasksDel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I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57-4606-834A-701B45138A90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tasksDone</c:v>
                </c:pt>
              </c:strCache>
            </c:strRef>
          </c:tx>
          <c:spPr>
            <a:ln w="28800">
              <a:solidFill>
                <a:srgbClr val="77BC65"/>
              </a:solidFill>
              <a:round/>
            </a:ln>
          </c:spPr>
          <c:marker>
            <c:symbol val="triangle"/>
            <c:size val="8"/>
            <c:spPr>
              <a:solidFill>
                <a:srgbClr val="77BC6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I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24</c:v>
                </c:pt>
                <c:pt idx="1">
                  <c:v>7</c:v>
                </c:pt>
                <c:pt idx="2">
                  <c:v>12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57-4606-834A-701B45138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13472513"/>
        <c:axId val="3236529"/>
      </c:lineChart>
      <c:catAx>
        <c:axId val="13472513"/>
        <c:scaling>
          <c:orientation val="minMax"/>
        </c:scaling>
        <c:delete val="0"/>
        <c:axPos val="b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tasks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IO"/>
          </a:p>
        </c:txPr>
        <c:crossAx val="3236529"/>
        <c:crosses val="autoZero"/>
        <c:auto val="1"/>
        <c:lblAlgn val="ctr"/>
        <c:lblOffset val="100"/>
        <c:noMultiLvlLbl val="0"/>
      </c:catAx>
      <c:valAx>
        <c:axId val="3236529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IO"/>
          </a:p>
        </c:txPr>
        <c:crossAx val="13472513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 strike="noStrike" spc="-1">
              <a:latin typeface="Arial"/>
            </a:defRPr>
          </a:pPr>
          <a:endParaRPr lang="en-IO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1" strike="noStrike" spc="-1">
              <a:solidFill>
                <a:srgbClr val="04617B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endParaRPr lang="pt-PT" sz="6000" b="0" strike="noStrike" spc="-1">
              <a:solidFill>
                <a:srgbClr val="FFFFFF"/>
              </a:solidFill>
              <a:latin typeface="Noto Sans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F0F1D46-89A4-4E50-BFA6-7C0953AD5D49}" type="slidenum"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‹nº›</a:t>
            </a:fld>
            <a:endParaRPr lang="pt-PT" sz="2400" b="0" strike="noStrike" spc="-1">
              <a:solidFill>
                <a:srgbClr val="DBF5F9"/>
              </a:solidFill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pt-PT" sz="8000" b="0" strike="noStrike" spc="-1">
                <a:solidFill>
                  <a:srgbClr val="04617B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9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DBF5F9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pt-PT" sz="2200" b="0" strike="noStrike" spc="-1">
                <a:solidFill>
                  <a:srgbClr val="DBF5F9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solidFill>
                  <a:srgbClr val="DBF5F9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DBF5F9"/>
                </a:solidFill>
                <a:latin typeface="Noto Sans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 fontScale="46000"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400" b="0" strike="noStrike" spc="-1"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DFB1C69-1EA4-4192-BE76-536120662439}" type="slidenum"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‹nº›</a:t>
            </a:fld>
            <a:endParaRPr lang="pt-PT" sz="2400" b="0" strike="noStrike" spc="-1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 fontScale="46000"/>
          </a:bodyPr>
          <a:lstStyle/>
          <a:p>
            <a:r>
              <a:rPr lang="pt-PT" sz="6000" b="0" strike="noStrike" spc="-1">
                <a:solidFill>
                  <a:srgbClr val="04617B"/>
                </a:solidFill>
                <a:latin typeface="Noto Sans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pt-PT" sz="2400" b="0" strike="noStrike" spc="-1"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Noto Sans Regular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61FA69DA-C19C-46BC-8F06-CEB6ACE6A333}" type="slidenum">
              <a:rPr lang="pt-PT" sz="2400" b="0" strike="noStrike" spc="-1">
                <a:solidFill>
                  <a:srgbClr val="484848"/>
                </a:solidFill>
                <a:latin typeface="Noto Sans Regular"/>
              </a:rPr>
              <a:t>‹nº›</a:t>
            </a:fld>
            <a:endParaRPr lang="pt-PT" sz="2400" b="0" strike="noStrike" spc="-1">
              <a:solidFill>
                <a:srgbClr val="484848"/>
              </a:solidFill>
              <a:latin typeface="Noto Sans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8000" b="0" strike="noStrike" spc="-1">
                <a:solidFill>
                  <a:srgbClr val="04617B"/>
                </a:solidFill>
                <a:latin typeface="Noto Sans Light"/>
              </a:rPr>
              <a:t>ProjectCheck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pt-PT" sz="3600" b="1" strike="noStrike" spc="-1">
                <a:solidFill>
                  <a:srgbClr val="DBF5F9"/>
                </a:solidFill>
                <a:latin typeface="Noto Sans Regular"/>
              </a:rPr>
              <a:t>Task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 fontScale="98500"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Task Manager – (Gestor de Tarefas)</a:t>
            </a:r>
          </a:p>
        </p:txBody>
      </p:sp>
      <p:sp>
        <p:nvSpPr>
          <p:cNvPr id="126" name="TextShape 2"/>
          <p:cNvSpPr txBox="1"/>
          <p:nvPr/>
        </p:nvSpPr>
        <p:spPr>
          <a:xfrm>
            <a:off x="636480" y="194400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O ProjectCheck é um task manager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Liberta espaço da tua mente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Tira todas essas tarefas da tua mente e colocá-las no ProjectCheck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(Recursos)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Mantém controlo de todas as tuas tarefas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Organiza todas as tuas tarefas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Observa quantas tarefas já completaste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Divide as tarefas entre a tua equipa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(Equipas)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599040" y="1920240"/>
            <a:ext cx="524088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6500"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Com o ProjectCheck podes criar os teus projetos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Adicionar os membros da tua equipa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Dividir as tarefas entre todos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(TimeSeries)</a:t>
            </a:r>
          </a:p>
        </p:txBody>
      </p:sp>
      <p:graphicFrame>
        <p:nvGraphicFramePr>
          <p:cNvPr id="135" name="Gráfico 134"/>
          <p:cNvGraphicFramePr/>
          <p:nvPr>
            <p:extLst>
              <p:ext uri="{D42A27DB-BD31-4B8C-83A1-F6EECF244321}">
                <p14:modId xmlns:p14="http://schemas.microsoft.com/office/powerpoint/2010/main" val="387638986"/>
              </p:ext>
            </p:extLst>
          </p:nvPr>
        </p:nvGraphicFramePr>
        <p:xfrm>
          <a:off x="7038360" y="1920240"/>
          <a:ext cx="4359240" cy="466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1B95720-FFD8-4AB0-89D6-4A0B68631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14320"/>
              </p:ext>
            </p:extLst>
          </p:nvPr>
        </p:nvGraphicFramePr>
        <p:xfrm>
          <a:off x="599040" y="3274060"/>
          <a:ext cx="618114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560">
                  <a:extLst>
                    <a:ext uri="{9D8B030D-6E8A-4147-A177-3AD203B41FA5}">
                      <a16:colId xmlns:a16="http://schemas.microsoft.com/office/drawing/2014/main" val="625555132"/>
                    </a:ext>
                  </a:extLst>
                </a:gridCol>
                <a:gridCol w="1099226">
                  <a:extLst>
                    <a:ext uri="{9D8B030D-6E8A-4147-A177-3AD203B41FA5}">
                      <a16:colId xmlns:a16="http://schemas.microsoft.com/office/drawing/2014/main" val="896909446"/>
                    </a:ext>
                  </a:extLst>
                </a:gridCol>
                <a:gridCol w="1118680">
                  <a:extLst>
                    <a:ext uri="{9D8B030D-6E8A-4147-A177-3AD203B41FA5}">
                      <a16:colId xmlns:a16="http://schemas.microsoft.com/office/drawing/2014/main" val="1899755819"/>
                    </a:ext>
                  </a:extLst>
                </a:gridCol>
                <a:gridCol w="904674">
                  <a:extLst>
                    <a:ext uri="{9D8B030D-6E8A-4147-A177-3AD203B41FA5}">
                      <a16:colId xmlns:a16="http://schemas.microsoft.com/office/drawing/2014/main" val="413621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0" i="0" strike="noStrike" spc="-1" dirty="0">
                          <a:latin typeface="Noto Sans Regular"/>
                        </a:rPr>
                        <a:t>time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strike="noStrike" spc="-1" dirty="0" err="1">
                          <a:latin typeface="Noto Sans Regular"/>
                        </a:rPr>
                        <a:t>tasksCreat</a:t>
                      </a:r>
                      <a:endParaRPr lang="pt-PT" sz="1600" b="1" strike="noStrike" spc="-1" dirty="0">
                        <a:latin typeface="Noto Sans Regular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strike="noStrike" spc="-1" dirty="0" err="1">
                          <a:latin typeface="Noto Sans Regular"/>
                        </a:rPr>
                        <a:t>tasksDone</a:t>
                      </a:r>
                      <a:endParaRPr lang="pt-PT" sz="1600" b="1" strike="noStrike" spc="-1" dirty="0">
                        <a:latin typeface="Noto Sans Regular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strike="noStrike" spc="-1" dirty="0" err="1">
                          <a:latin typeface="Noto Sans Regular"/>
                        </a:rPr>
                        <a:t>tasksDel</a:t>
                      </a:r>
                      <a:endParaRPr lang="pt-PT" sz="1600" b="1" strike="noStrike" spc="-1" dirty="0">
                        <a:latin typeface="Noto Sans Regular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5664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>
                          <a:latin typeface="Noto Sans Regular"/>
                        </a:rPr>
                        <a:t>2020-08-08T23:00:00.000Z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46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24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4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419415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>
                          <a:latin typeface="Noto Sans Regular"/>
                        </a:rPr>
                        <a:t>2020-09-08T23:00:00.000Z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10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7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2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43693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 dirty="0">
                          <a:latin typeface="Noto Sans Regular"/>
                        </a:rPr>
                        <a:t>2020-10-08T23:00:00.000Z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23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12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3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22684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000" b="0" i="0" strike="noStrike" spc="-1" dirty="0">
                          <a:latin typeface="Noto Sans Regular"/>
                        </a:rPr>
                        <a:t>2020-11-08T23:00:00.000Z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5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>
                          <a:latin typeface="Noto Sans Regular"/>
                        </a:rPr>
                        <a:t>14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0" strike="noStrike" spc="-1" dirty="0">
                          <a:latin typeface="Noto Sans Regular"/>
                        </a:rPr>
                        <a:t>0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7981444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 dirty="0">
                <a:solidFill>
                  <a:srgbClr val="FFFFFF"/>
                </a:solidFill>
                <a:latin typeface="Noto Sans Light"/>
              </a:rPr>
              <a:t>ProjectCheck – (MEVN Stack)</a:t>
            </a:r>
          </a:p>
        </p:txBody>
      </p:sp>
      <p:pic>
        <p:nvPicPr>
          <p:cNvPr id="1026" name="Picture 2" descr="Develop app using vue js mongodb and node mevn stack by Techiemandot">
            <a:extLst>
              <a:ext uri="{FF2B5EF4-FFF2-40B4-BE49-F238E27FC236}">
                <a16:creationId xmlns:a16="http://schemas.microsoft.com/office/drawing/2014/main" id="{95C61C50-3837-4418-9237-D7A22AD5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8332"/>
            <a:ext cx="11998325" cy="607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(ElectronJs)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Noto Sans Regular"/>
            </a:endParaRPr>
          </a:p>
        </p:txBody>
      </p:sp>
      <p:pic>
        <p:nvPicPr>
          <p:cNvPr id="140" name="Imagem 139"/>
          <p:cNvPicPr/>
          <p:nvPr/>
        </p:nvPicPr>
        <p:blipFill>
          <a:blip r:embed="rId2"/>
          <a:stretch/>
        </p:blipFill>
        <p:spPr>
          <a:xfrm>
            <a:off x="-1" y="1475280"/>
            <a:ext cx="11998325" cy="608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pt-PT" sz="6000" b="0" strike="noStrike" spc="-1">
                <a:solidFill>
                  <a:srgbClr val="FFFFFF"/>
                </a:solidFill>
                <a:latin typeface="Noto Sans Light"/>
              </a:rPr>
              <a:t>ProjectCheck - (ElectronJs)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É uma framework open source, desenvolvido e pelo GitHub.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Permite o desenvolvimento de aplicativos de desktop GUI usando tecnologias da web.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pt-PT" sz="3200" b="0" strike="noStrike" spc="-1">
              <a:latin typeface="Noto Sans Regular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Noto Sans Regular"/>
              </a:rPr>
              <a:t>Ele combina o mecanismo de renderização Chromium e o tempo de execução Node.js.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171</Words>
  <Application>Microsoft Office PowerPoint</Application>
  <PresentationFormat>Personalizados</PresentationFormat>
  <Paragraphs>54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8</vt:i4>
      </vt:variant>
    </vt:vector>
  </HeadingPairs>
  <TitlesOfParts>
    <vt:vector size="16" baseType="lpstr">
      <vt:lpstr>Arial</vt:lpstr>
      <vt:lpstr>Noto Sans Light</vt:lpstr>
      <vt:lpstr>Noto Sans Regular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Joel Alexandre Fernandes Figueira</cp:lastModifiedBy>
  <cp:revision>15</cp:revision>
  <dcterms:created xsi:type="dcterms:W3CDTF">2020-09-08T10:10:27Z</dcterms:created>
  <dcterms:modified xsi:type="dcterms:W3CDTF">2020-09-29T13:29:11Z</dcterms:modified>
  <dc:language>pt-PT</dc:language>
</cp:coreProperties>
</file>