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61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418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96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7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2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6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0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3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1EEE-684C-41ED-9D5C-D94EC77EBD15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99A92B-4E64-48F5-964E-A62E986E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系統程式</a:t>
            </a:r>
            <a:endParaRPr lang="zh-TW" altLang="en-US" sz="6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104213014</a:t>
            </a:r>
            <a:r>
              <a:rPr lang="zh-TW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王柏欣</a:t>
            </a:r>
            <a:endParaRPr lang="zh-TW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4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程式特色</a:t>
            </a:r>
            <a:endParaRPr lang="zh-TW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Two-Pass</a:t>
            </a:r>
          </a:p>
          <a:p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循序搜尋</a:t>
            </a:r>
            <a:r>
              <a:rPr lang="zh-TW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Search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無中間檔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資料結構</a:t>
            </a:r>
            <a:endParaRPr lang="zh-TW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Symbol Table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用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dict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分隔的兩字串至文檔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Opcode Table : 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TW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</a:t>
            </a:r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分隔的兩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字串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讀入程式時：用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分隔的三字串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Record : 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機器碼達一定條件時將其以字串加入暫存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輸出結果前：將暫存加上前後的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Record 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 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Record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進制數：字串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zh-TW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另外開啟檔案查看</a:t>
            </a:r>
            <a:endParaRPr lang="zh-TW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1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錯誤報告 </a:t>
            </a:r>
            <a:r>
              <a:rPr lang="en-US" altLang="zh-TW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TW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TW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重複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定義</a:t>
            </a:r>
            <a:endParaRPr lang="en-US" altLang="zh-TW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TW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</a:t>
            </a:r>
            <a:r>
              <a:rPr lang="zh-TW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mnemonic</a:t>
            </a:r>
            <a:r>
              <a:rPr lang="zh-TW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同名</a:t>
            </a:r>
            <a:endParaRPr lang="en-US" altLang="zh-TW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TW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首</a:t>
            </a:r>
            <a:r>
              <a:rPr lang="zh-TW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mnemonic</a:t>
            </a:r>
            <a:r>
              <a:rPr lang="zh-TW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必須</a:t>
            </a:r>
            <a:r>
              <a:rPr lang="zh-TW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START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START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不能出現在</a:t>
            </a:r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第一行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之外</a:t>
            </a:r>
            <a:endParaRPr lang="en-US" altLang="zh-TW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不能出現在</a:t>
            </a:r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最末行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之外</a:t>
            </a:r>
            <a:endParaRPr lang="en-US" altLang="zh-TW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BYTE.X‘’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裡</a:t>
            </a:r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須為偶數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個</a:t>
            </a:r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TW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進制數字</a:t>
            </a:r>
            <a:endParaRPr lang="en-US" altLang="zh-TW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RSUB</a:t>
            </a:r>
            <a:r>
              <a:rPr lang="zh-TW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不得</a:t>
            </a:r>
            <a:r>
              <a:rPr lang="zh-TW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TW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perand</a:t>
            </a:r>
          </a:p>
          <a:p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起始位址須為</a:t>
            </a:r>
            <a:r>
              <a:rPr lang="en-US" altLang="zh-TW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TW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進制</a:t>
            </a:r>
            <a:endParaRPr lang="en-US" altLang="zh-TW" sz="3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5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錯誤報告 </a:t>
            </a:r>
            <a:r>
              <a:rPr lang="en-US" altLang="zh-TW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TW" sz="4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TW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Opcode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Opcode Table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中找不到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中找不到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symbol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BTYE.X, C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mnemonic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不為</a:t>
            </a:r>
            <a:r>
              <a:rPr lang="en-US" altLang="zh-TW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定址有過多逗號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索引定址類型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錯誤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</a:t>
            </a:r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必須在最末</a:t>
            </a:r>
            <a:r>
              <a:rPr lang="zh-TW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</a:t>
            </a:r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後的</a:t>
            </a:r>
            <a:r>
              <a:rPr lang="en-US" altLang="zh-TW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operand</a:t>
            </a:r>
            <a:r>
              <a:rPr lang="zh-TW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只能接任何</a:t>
            </a:r>
            <a:r>
              <a:rPr lang="en-US" altLang="zh-TW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symbol</a:t>
            </a:r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TW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正確執行結果</a:t>
            </a:r>
            <a:endParaRPr lang="zh-TW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3" y="1905000"/>
            <a:ext cx="7570850" cy="4317262"/>
          </a:xfrm>
        </p:spPr>
      </p:pic>
    </p:spTree>
    <p:extLst>
      <p:ext uri="{BB962C8B-B14F-4D97-AF65-F5344CB8AC3E}">
        <p14:creationId xmlns:p14="http://schemas.microsoft.com/office/powerpoint/2010/main" val="5889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錯</a:t>
            </a:r>
            <a:r>
              <a:rPr lang="zh-TW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誤</a:t>
            </a:r>
            <a:r>
              <a:rPr lang="zh-TW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執行</a:t>
            </a:r>
            <a:r>
              <a:rPr lang="zh-TW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結果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請老師親測</a:t>
            </a:r>
            <a:endParaRPr lang="zh-TW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209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楷体</vt:lpstr>
      <vt:lpstr>Arial</vt:lpstr>
      <vt:lpstr>Century Gothic</vt:lpstr>
      <vt:lpstr>Times New Roman</vt:lpstr>
      <vt:lpstr>Wingdings 3</vt:lpstr>
      <vt:lpstr>絲縷</vt:lpstr>
      <vt:lpstr>系統程式</vt:lpstr>
      <vt:lpstr>程式特色</vt:lpstr>
      <vt:lpstr>資料結構</vt:lpstr>
      <vt:lpstr>流程圖</vt:lpstr>
      <vt:lpstr>錯誤報告 - 1</vt:lpstr>
      <vt:lpstr>錯誤報告 - 2</vt:lpstr>
      <vt:lpstr>正確執行結果</vt:lpstr>
      <vt:lpstr>錯誤執行結果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系統程式</dc:title>
  <dc:creator>Kevin</dc:creator>
  <cp:lastModifiedBy>Kevin</cp:lastModifiedBy>
  <cp:revision>7</cp:revision>
  <dcterms:created xsi:type="dcterms:W3CDTF">2018-06-19T09:24:17Z</dcterms:created>
  <dcterms:modified xsi:type="dcterms:W3CDTF">2018-06-20T06:58:07Z</dcterms:modified>
</cp:coreProperties>
</file>