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5c0d173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5c0d173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echtarget.com/searchnetworking/answer/Wireshark-vs-tcpdump-Whats-the-difference" TargetMode="External"/><Relationship Id="rId4" Type="http://schemas.openxmlformats.org/officeDocument/2006/relationships/hyperlink" Target="https://www.tcpdump.org/index.html#docum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Offers both easy-to-use Graphical User Interface(GUI) and CLI (Command Line Interface)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an advanced filtering tool since network captures can become large on busy networks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Needs more resources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882900" y="1797750"/>
            <a:ext cx="13782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source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Protocol Analyzer Tools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packet sniffers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Solely a CLI tool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Needs less resources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https://www.techtarget.com/searchnetworking/answer/Wireshark-vs-tcpdump-Whats-the-difference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https://www.tcpdump.org/index.html#documentation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https://www.wireshark.org/docs/wsug_html/#ChIntroWhatIs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