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y Wilkin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6"/>
  </p:normalViewPr>
  <p:slideViewPr>
    <p:cSldViewPr snapToGrid="0" snapToObjects="1">
      <p:cViewPr varScale="1">
        <p:scale>
          <a:sx n="127" d="100"/>
          <a:sy n="127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So for each tool we need to explain what we used it for &amp; give it a rating 1-5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93748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21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Justin</a:t>
            </a:r>
          </a:p>
        </p:txBody>
      </p:sp>
    </p:spTree>
    <p:extLst>
      <p:ext uri="{BB962C8B-B14F-4D97-AF65-F5344CB8AC3E}">
        <p14:creationId xmlns:p14="http://schemas.microsoft.com/office/powerpoint/2010/main" val="18721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Justin</a:t>
            </a:r>
          </a:p>
        </p:txBody>
      </p:sp>
    </p:spTree>
    <p:extLst>
      <p:ext uri="{BB962C8B-B14F-4D97-AF65-F5344CB8AC3E}">
        <p14:creationId xmlns:p14="http://schemas.microsoft.com/office/powerpoint/2010/main" val="519282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Justin</a:t>
            </a:r>
          </a:p>
        </p:txBody>
      </p:sp>
    </p:spTree>
    <p:extLst>
      <p:ext uri="{BB962C8B-B14F-4D97-AF65-F5344CB8AC3E}">
        <p14:creationId xmlns:p14="http://schemas.microsoft.com/office/powerpoint/2010/main" val="206898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165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Lucy</a:t>
            </a:r>
          </a:p>
        </p:txBody>
      </p:sp>
    </p:spTree>
    <p:extLst>
      <p:ext uri="{BB962C8B-B14F-4D97-AF65-F5344CB8AC3E}">
        <p14:creationId xmlns:p14="http://schemas.microsoft.com/office/powerpoint/2010/main" val="1166882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38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3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06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38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94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24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Sean</a:t>
            </a:r>
          </a:p>
        </p:txBody>
      </p:sp>
    </p:spTree>
    <p:extLst>
      <p:ext uri="{BB962C8B-B14F-4D97-AF65-F5344CB8AC3E}">
        <p14:creationId xmlns:p14="http://schemas.microsoft.com/office/powerpoint/2010/main" val="162503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Sean</a:t>
            </a:r>
          </a:p>
        </p:txBody>
      </p:sp>
    </p:spTree>
    <p:extLst>
      <p:ext uri="{BB962C8B-B14F-4D97-AF65-F5344CB8AC3E}">
        <p14:creationId xmlns:p14="http://schemas.microsoft.com/office/powerpoint/2010/main" val="296458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Lucy</a:t>
            </a:r>
          </a:p>
        </p:txBody>
      </p:sp>
    </p:spTree>
    <p:extLst>
      <p:ext uri="{BB962C8B-B14F-4D97-AF65-F5344CB8AC3E}">
        <p14:creationId xmlns:p14="http://schemas.microsoft.com/office/powerpoint/2010/main" val="41169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TaskHub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Lucy Wilkinson, Sean O’Neal, Justin Alvey, Brandon Spitler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Deployment - XAMPP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91375"/>
            <a:ext cx="8520600" cy="382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XAMPP is an Apache platform distribution for developers</a:t>
            </a:r>
          </a:p>
          <a:p>
            <a:pPr marL="914400" lvl="1" indent="-3556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Local web server setup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Testing and deployment purposes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n" sz="2000" dirty="0"/>
              <a:t>Allowed us to run MySQL remotely and connect with our local Apache 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sz="2000" dirty="0"/>
              <a:t>server on each machine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Cross-Platform (X), Apache (A), </a:t>
            </a:r>
            <a:r>
              <a:rPr lang="en" sz="2000" dirty="0" err="1"/>
              <a:t>MariaDB</a:t>
            </a:r>
            <a:r>
              <a:rPr lang="en" sz="2000" dirty="0"/>
              <a:t> (M), PHP (P), and Perl (P</a:t>
            </a:r>
            <a:r>
              <a:rPr lang="en" sz="2000" dirty="0" smtClean="0"/>
              <a:t>)</a:t>
            </a:r>
            <a:endParaRPr sz="2000" dirty="0"/>
          </a:p>
          <a:p>
            <a:pPr lvl="0" rtl="0">
              <a:spcBef>
                <a:spcPts val="0"/>
              </a:spcBef>
              <a:buNone/>
            </a:pPr>
            <a:r>
              <a:rPr lang="en" sz="3000" dirty="0"/>
              <a:t>Effectiveness rating:  5/5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050" y="82062"/>
            <a:ext cx="3235548" cy="11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Frameworks - Bootstrap 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200" dirty="0"/>
              <a:t>Free, open-source framework developed at Twitter</a:t>
            </a:r>
          </a:p>
          <a:p>
            <a:pPr marL="914400" lvl="1" indent="-3683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200" dirty="0"/>
              <a:t>Concerned solely with front-end development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200" dirty="0"/>
              <a:t>Easy to implement, made for responsive design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200" dirty="0"/>
              <a:t>Used in the </a:t>
            </a:r>
            <a:r>
              <a:rPr lang="en" sz="2200" dirty="0" err="1"/>
              <a:t>Taskhub</a:t>
            </a:r>
            <a:r>
              <a:rPr lang="en" sz="2200" dirty="0"/>
              <a:t> front-end</a:t>
            </a:r>
          </a:p>
          <a:p>
            <a:pPr lvl="0" rtl="0">
              <a:spcBef>
                <a:spcPts val="0"/>
              </a:spcBef>
              <a:buNone/>
            </a:pPr>
            <a:endParaRPr sz="1000" dirty="0"/>
          </a:p>
          <a:p>
            <a:pPr lvl="0">
              <a:spcBef>
                <a:spcPts val="0"/>
              </a:spcBef>
              <a:buNone/>
            </a:pPr>
            <a:endParaRPr sz="1500" dirty="0"/>
          </a:p>
          <a:p>
            <a:pPr lvl="0" rtl="0">
              <a:spcBef>
                <a:spcPts val="0"/>
              </a:spcBef>
              <a:buNone/>
            </a:pPr>
            <a:r>
              <a:rPr lang="en" sz="3000" dirty="0"/>
              <a:t>Effectiveness rating:  5/5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dirty="0"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175" y="100850"/>
            <a:ext cx="2011374" cy="113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- phpMyAdmin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400" dirty="0"/>
              <a:t>A tool written in PHP for database-management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400" dirty="0"/>
              <a:t>Handles administrations in MySQL or </a:t>
            </a:r>
            <a:r>
              <a:rPr lang="en" sz="2400" dirty="0" err="1"/>
              <a:t>MariaDB</a:t>
            </a:r>
            <a:endParaRPr lang="en" sz="2400" dirty="0"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400" dirty="0"/>
              <a:t>Requires a local web server to be running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400" dirty="0"/>
              <a:t>Packaged with XAMPP software, ease of </a:t>
            </a:r>
            <a:r>
              <a:rPr lang="en" sz="2400" dirty="0" smtClean="0"/>
              <a:t>use</a:t>
            </a:r>
            <a:endParaRPr sz="2000" dirty="0"/>
          </a:p>
          <a:p>
            <a:pPr lvl="0" rtl="0">
              <a:spcBef>
                <a:spcPts val="0"/>
              </a:spcBef>
              <a:buNone/>
            </a:pPr>
            <a:endParaRPr sz="2000" dirty="0"/>
          </a:p>
          <a:p>
            <a:pPr lvl="0" rtl="0">
              <a:spcBef>
                <a:spcPts val="0"/>
              </a:spcBef>
              <a:buNone/>
            </a:pPr>
            <a:r>
              <a:rPr lang="en" sz="3000" dirty="0"/>
              <a:t>Effectiveness rating:  4/5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dirty="0"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350" y="97376"/>
            <a:ext cx="2535949" cy="109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 err="1"/>
              <a:t>Codeception</a:t>
            </a:r>
            <a:endParaRPr lang="en" sz="2400" b="1" dirty="0"/>
          </a:p>
          <a:p>
            <a:pPr lvl="0">
              <a:spcBef>
                <a:spcPts val="0"/>
              </a:spcBef>
              <a:buNone/>
            </a:pPr>
            <a:endParaRPr sz="2400" dirty="0"/>
          </a:p>
          <a:p>
            <a:pPr marL="457200" lvl="0" indent="-3556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First tool used</a:t>
            </a:r>
          </a:p>
          <a:p>
            <a:pPr marL="457200" lvl="0" indent="-35560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Ran into debugging issues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Effectiveness Rating: 2/5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/>
              <a:t>Selenium</a:t>
            </a:r>
          </a:p>
          <a:p>
            <a:pPr lvl="0">
              <a:spcBef>
                <a:spcPts val="0"/>
              </a:spcBef>
              <a:buNone/>
            </a:pPr>
            <a:endParaRPr sz="2400" b="1" dirty="0"/>
          </a:p>
          <a:p>
            <a:pPr marL="457200" lvl="0" indent="-3556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Easy to use</a:t>
            </a:r>
          </a:p>
          <a:p>
            <a:pPr marL="457200" lvl="0" indent="-35560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Great for </a:t>
            </a:r>
            <a:r>
              <a:rPr lang="en" sz="2000" dirty="0" smtClean="0"/>
              <a:t>debugging</a:t>
            </a:r>
            <a:endParaRPr sz="2400" dirty="0"/>
          </a:p>
          <a:p>
            <a:pPr lvl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Effectiveness Rating: 5/5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t="34741" b="41206"/>
          <a:stretch/>
        </p:blipFill>
        <p:spPr>
          <a:xfrm>
            <a:off x="311706" y="1765312"/>
            <a:ext cx="238111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664037"/>
            <a:ext cx="886036" cy="77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Auto-Doc - Doxygen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Nicely generated HTML pages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See breakdown of what variables will or might be declared</a:t>
            </a:r>
          </a:p>
          <a:p>
            <a:pPr marL="914400" lvl="1" indent="-3556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Shows if statements, etc.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Search bar not particularly </a:t>
            </a:r>
            <a:r>
              <a:rPr lang="en" sz="2000" dirty="0" smtClean="0"/>
              <a:t>helpful</a:t>
            </a:r>
            <a:endParaRPr sz="2000" dirty="0"/>
          </a:p>
          <a:p>
            <a:pPr lvl="0" rtl="0">
              <a:spcBef>
                <a:spcPts val="0"/>
              </a:spcBef>
              <a:buNone/>
            </a:pPr>
            <a:endParaRPr sz="2000" dirty="0"/>
          </a:p>
          <a:p>
            <a:pPr lvl="0" rtl="0">
              <a:spcBef>
                <a:spcPts val="0"/>
              </a:spcBef>
              <a:buNone/>
            </a:pPr>
            <a:endParaRPr sz="2000" dirty="0"/>
          </a:p>
          <a:p>
            <a:pPr lvl="0">
              <a:spcBef>
                <a:spcPts val="0"/>
              </a:spcBef>
              <a:buNone/>
            </a:pPr>
            <a:r>
              <a:rPr lang="en" sz="3000" dirty="0"/>
              <a:t>Effectiveness Rating: 3/5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075" y="89262"/>
            <a:ext cx="1284225" cy="12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TaskHub?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 social media system for work that allows managers to send task requests to employees and keep track of performance based on task history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Time</a:t>
            </a:r>
          </a:p>
          <a:p>
            <a:pPr marL="914400" lvl="1" indent="-35560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More features we wanted to implement</a:t>
            </a:r>
          </a:p>
          <a:p>
            <a:pPr marL="457200" lvl="0" indent="-35560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Learning Curve</a:t>
            </a:r>
          </a:p>
          <a:p>
            <a:pPr marL="914400" lvl="1" indent="-35560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 err="1"/>
              <a:t>phpMyAdmin</a:t>
            </a:r>
            <a:endParaRPr lang="en" sz="2000" dirty="0"/>
          </a:p>
          <a:p>
            <a:pPr lvl="0"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1626450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Demonstration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 &amp;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 - Agile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Daily scrum meetings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Occasional group programming after class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Careful </a:t>
            </a:r>
            <a:r>
              <a:rPr lang="en" sz="2000" dirty="0" smtClean="0"/>
              <a:t>collaboration</a:t>
            </a:r>
            <a:endParaRPr sz="2000" dirty="0"/>
          </a:p>
          <a:p>
            <a:pPr lvl="0" rtl="0">
              <a:spcBef>
                <a:spcPts val="0"/>
              </a:spcBef>
              <a:buNone/>
            </a:pPr>
            <a:endParaRPr lang="en-US" sz="3000" dirty="0" smtClean="0"/>
          </a:p>
          <a:p>
            <a:pPr lvl="0" rtl="0">
              <a:spcBef>
                <a:spcPts val="0"/>
              </a:spcBef>
              <a:buNone/>
            </a:pPr>
            <a:endParaRPr sz="3000" dirty="0"/>
          </a:p>
          <a:p>
            <a:pPr lvl="0" rtl="0">
              <a:spcBef>
                <a:spcPts val="0"/>
              </a:spcBef>
              <a:buNone/>
            </a:pPr>
            <a:r>
              <a:rPr lang="en" sz="3000" dirty="0"/>
              <a:t>Effectiveness Rating: 5/5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025" y="79237"/>
            <a:ext cx="1304275" cy="1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Tracker - Trello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Ease of use made it simple to catch up on what everybody was working on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If teammates needed to be contacted more quickly, group texting was a great way to get everybody involved</a:t>
            </a:r>
          </a:p>
          <a:p>
            <a:pPr lvl="0">
              <a:spcBef>
                <a:spcPts val="0"/>
              </a:spcBef>
              <a:buNone/>
            </a:pPr>
            <a:endParaRPr lang="en-US" sz="3000" dirty="0" smtClean="0"/>
          </a:p>
          <a:p>
            <a:pPr lvl="0">
              <a:spcBef>
                <a:spcPts val="0"/>
              </a:spcBef>
              <a:buNone/>
            </a:pPr>
            <a:endParaRPr lang="en-US" sz="3000" dirty="0"/>
          </a:p>
          <a:p>
            <a:pPr lvl="0">
              <a:spcBef>
                <a:spcPts val="0"/>
              </a:spcBef>
              <a:buNone/>
            </a:pPr>
            <a:r>
              <a:rPr lang="en" sz="3000" dirty="0" smtClean="0"/>
              <a:t>Effectiveness </a:t>
            </a:r>
            <a:r>
              <a:rPr lang="en" sz="3000" dirty="0"/>
              <a:t>Rating: 3/5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899" y="270574"/>
            <a:ext cx="3051406" cy="92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394786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VCS Repository - </a:t>
            </a:r>
            <a:r>
              <a:rPr lang="en" dirty="0" err="1"/>
              <a:t>GitHub</a:t>
            </a:r>
            <a:endParaRPr lang="en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001754"/>
            <a:ext cx="8520600" cy="4141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Keep track of everyone’s progress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Easy to receive code you pair-programmed on someone else’s computer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Merge </a:t>
            </a:r>
            <a:r>
              <a:rPr lang="en" sz="2000" dirty="0" smtClean="0"/>
              <a:t>conflicts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 smtClean="0"/>
              <a:t>Needed to revert to previous edition</a:t>
            </a:r>
          </a:p>
          <a:p>
            <a:pPr marL="457200" lvl="0" indent="-355600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 smtClean="0"/>
              <a:t>Only </a:t>
            </a:r>
            <a:r>
              <a:rPr lang="en" sz="2000" dirty="0"/>
              <a:t>works when you use it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sz="2000" dirty="0"/>
              <a:t>Also hosted </a:t>
            </a:r>
            <a:r>
              <a:rPr lang="en" sz="2000" dirty="0" err="1"/>
              <a:t>AutoDoc</a:t>
            </a:r>
            <a:r>
              <a:rPr lang="en" sz="2000" dirty="0"/>
              <a:t> results through </a:t>
            </a:r>
            <a:r>
              <a:rPr lang="en" sz="2000" dirty="0" err="1"/>
              <a:t>GitHub</a:t>
            </a:r>
            <a:r>
              <a:rPr lang="en" sz="2000" dirty="0"/>
              <a:t> </a:t>
            </a:r>
            <a:r>
              <a:rPr lang="en" sz="2000" dirty="0" smtClean="0"/>
              <a:t>Pages</a:t>
            </a:r>
            <a:endParaRPr lang="en-US" sz="2000" dirty="0" smtClean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sz="2000" dirty="0" smtClean="0"/>
              <a:t>Too </a:t>
            </a:r>
            <a:r>
              <a:rPr lang="en" sz="2000" dirty="0"/>
              <a:t>many files to upload at one time</a:t>
            </a:r>
          </a:p>
          <a:p>
            <a:pPr lvl="0">
              <a:spcBef>
                <a:spcPts val="0"/>
              </a:spcBef>
              <a:buNone/>
            </a:pPr>
            <a:r>
              <a:rPr lang="en" sz="3000" dirty="0"/>
              <a:t>Effectiveness Rating: 4/5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l="22147" r="22358"/>
          <a:stretch/>
        </p:blipFill>
        <p:spPr>
          <a:xfrm>
            <a:off x="6286500" y="155451"/>
            <a:ext cx="2545800" cy="101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Macintosh PowerPoint</Application>
  <PresentationFormat>On-screen Show (16:9)</PresentationFormat>
  <Paragraphs>86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Oswald</vt:lpstr>
      <vt:lpstr>Average</vt:lpstr>
      <vt:lpstr>slate</vt:lpstr>
      <vt:lpstr>TaskHub</vt:lpstr>
      <vt:lpstr>Product</vt:lpstr>
      <vt:lpstr>What is TaskHub?</vt:lpstr>
      <vt:lpstr>Challenges</vt:lpstr>
      <vt:lpstr>Demonstration</vt:lpstr>
      <vt:lpstr>Methods &amp; Tools</vt:lpstr>
      <vt:lpstr>Methodology - Agile</vt:lpstr>
      <vt:lpstr>Project Tracker - Trello</vt:lpstr>
      <vt:lpstr>VCS Repository - GitHub</vt:lpstr>
      <vt:lpstr>Deployment - XAMPP</vt:lpstr>
      <vt:lpstr>Frameworks - Bootstrap </vt:lpstr>
      <vt:lpstr>Database - phpMyAdmin</vt:lpstr>
      <vt:lpstr>Testing</vt:lpstr>
      <vt:lpstr>Auto-Doc - Doxygen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TaskHub</dc:title>
  <cp:lastModifiedBy>Lucy Gillian Wilkinson</cp:lastModifiedBy>
  <cp:revision>1</cp:revision>
  <dcterms:modified xsi:type="dcterms:W3CDTF">2016-06-30T17:15:36Z</dcterms:modified>
</cp:coreProperties>
</file>