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22" r:id="rId2"/>
    <p:sldId id="257" r:id="rId3"/>
    <p:sldId id="258" r:id="rId4"/>
    <p:sldId id="260" r:id="rId5"/>
    <p:sldId id="259" r:id="rId6"/>
    <p:sldId id="521" r:id="rId7"/>
    <p:sldId id="520" r:id="rId8"/>
    <p:sldId id="267" r:id="rId9"/>
    <p:sldId id="265" r:id="rId10"/>
    <p:sldId id="263" r:id="rId11"/>
    <p:sldId id="51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EB12D41-3C1B-4CA3-A7C0-8C6A0B534E42}">
          <p14:sldIdLst>
            <p14:sldId id="522"/>
            <p14:sldId id="257"/>
            <p14:sldId id="258"/>
            <p14:sldId id="260"/>
            <p14:sldId id="259"/>
            <p14:sldId id="521"/>
            <p14:sldId id="520"/>
          </p14:sldIdLst>
        </p14:section>
        <p14:section name="Variantes" id="{F39F7565-C7B2-4A02-8372-98DD2AC7A1E8}">
          <p14:sldIdLst>
            <p14:sldId id="267"/>
            <p14:sldId id="265"/>
            <p14:sldId id="263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B8B0"/>
    <a:srgbClr val="0E3660"/>
    <a:srgbClr val="0A2542"/>
    <a:srgbClr val="2C384E"/>
    <a:srgbClr val="3D4D6C"/>
    <a:srgbClr val="13467D"/>
    <a:srgbClr val="0B2643"/>
    <a:srgbClr val="141B2D"/>
    <a:srgbClr val="262735"/>
    <a:srgbClr val="1E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06AFF-B15F-48C4-AB91-6DEDCEBD030A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F94FD-50DB-43B4-B8BF-A77E2D1B7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47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CEE44-C7E4-1587-7165-4BD436EB6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318237C-AAE9-01A8-9C7B-022B00982B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F76097C-7033-6140-2EFF-746662B88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006CD7-AF88-2C1E-5C9B-857C1F8B4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DEE77-F8C3-45F8-93C6-D6895A6F0C1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80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70FB4-1A87-F26D-1993-453DDBD46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F8FE6F-7E7C-6FE7-A56B-C0E393717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534413-ABD2-797A-ACF3-20C1CD38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F2EBB2-8C03-34B5-3938-FFB48867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37BBBE-CECF-E420-5D13-254C14AE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65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29C4D-C14E-4952-B195-98967DB8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4EBF22-6240-C881-47CE-78B3583AB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23499-697F-3B81-C195-91C76A39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0D679C-49DD-0D43-B98B-726700A0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E7874B-DFD7-24D9-3350-9D42446F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0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06F677-F633-00E5-BE6D-2E2CF7649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DF0321-69ED-A112-2828-43198B894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B9EDE3-85E4-2078-4532-57B35BFF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180B1-29D7-9483-E031-DC409C98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7F956-DD53-AF70-6268-C1E49380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124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erna Branco - 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>
            <a:extLst>
              <a:ext uri="{FF2B5EF4-FFF2-40B4-BE49-F238E27FC236}">
                <a16:creationId xmlns:a16="http://schemas.microsoft.com/office/drawing/2014/main" id="{3FCFE62C-3EE5-CC81-2C5D-0B8A14000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1BCD7-3560-48EB-AC36-58A5EA9B823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32505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2C9E7-6C59-F964-6009-5434487C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FB73-7A18-1039-446E-B731C71F1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1BBD94-D898-6C32-FA01-201EE0FB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C584ED-EC02-DD3E-450D-2F3C8505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2F3AD2-FC94-3338-FAC8-5406FF6F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01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0EEAE-D1DC-6264-78B4-175363BC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77E15F-626E-0832-F624-19A7F2E60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50B0B1-E4FC-6A30-A658-5898DA97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4AAEB-3BB3-AC41-D2CC-4B69BA87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FE223E-A3BC-4253-AF3A-D5CEDB4F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68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4D589-9D31-34EF-123B-F6FBB784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AF0C4F-66AB-1963-9D05-6BC2DE3A4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FD9A72-E4D4-0C4C-3BC0-0A92B2DC8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220006-3713-79D4-B032-0EE29281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E83C91-81F7-30B5-2643-53D8663D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902238-DA63-36E9-0FCD-421A3BB7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20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B8D9A-A396-1C1B-9EA2-22750BBB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43EDB1-2045-8A32-270B-09BB1AFB5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0F04E5-DB64-8608-E48A-15729DF2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5B3DAE-CC62-682A-0315-55FB3058F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971BDB-CD20-36A4-14DB-DF2025DF0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87DF5F-7DAC-2C8F-9299-7273D4A8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E7903B-C201-F702-5830-A855B6E0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E43BA4-B47F-522A-0349-953E71CB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4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4FFF7-77E0-C87B-3C67-7E06EB7C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F1E3B7D-10F7-88BD-C967-D64720B2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DBCF70-5382-FEC7-27AA-348C6CAD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CEE4D2-6966-4287-1E6E-23AB29A8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DD59510-F39C-23DF-46AF-6CA167BC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DCC926-1D49-74D9-51DA-3F99B691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D6F315-D6C1-9FAE-B85B-47CBF755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16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96981-04B4-6ED8-8144-47093E79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70CF4-F1F6-ADBE-D8EA-6C99470B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2364AB-C72D-4C82-BD61-3F2A4D048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4FECA7-C28E-F18B-66C4-C13976F8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EDFF16-A5D1-1248-2212-ECD1168F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7B5D5D-ED0F-A0F7-F376-3F12A2F5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76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1244B-978C-E3CD-AF5B-81C58BA3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A6BCB7-EF7A-09B4-9E6D-188F2C1FA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6A31FF-412F-8217-DFA2-0F224B2FA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9B03CA-C184-7137-9D09-80024901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39D8CD-3F8A-1813-9819-C6D24172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2518E9-6EE8-A042-9F44-A5C35104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79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9248EC-B979-5579-9E5C-20C48628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5D3D95-28B8-063D-2590-85375351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F5EDB-228B-D588-3C83-886E4F046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15AA-2347-485D-B310-C5DDC136F8D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061354-9098-32C3-3B98-B502C0FBD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993B5B-73C4-6C0C-5D28-963BD3F31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81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B8B0">
            <a:alpha val="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E9DAE3-745F-96B4-B2B8-8AFD3BA83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BC7B192A-0DB8-CEF5-BD05-329E5534DAF5}"/>
              </a:ext>
            </a:extLst>
          </p:cNvPr>
          <p:cNvSpPr/>
          <p:nvPr/>
        </p:nvSpPr>
        <p:spPr>
          <a:xfrm>
            <a:off x="171450" y="359998"/>
            <a:ext cx="369526" cy="613800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5AB8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86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9587"/>
            </a:gs>
            <a:gs pos="0">
              <a:srgbClr val="006E78"/>
            </a:gs>
            <a:gs pos="69000">
              <a:srgbClr val="174859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9ABA17-63B2-A047-5497-A231096C2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060B5C0-9979-E8C9-1D74-34E90EC397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9164"/>
            <a:ext cx="9704844" cy="6789900"/>
          </a:xfrm>
          <a:prstGeom prst="rect">
            <a:avLst/>
          </a:prstGeom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1363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724E5-3F5A-A486-208C-57F893B64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9F42F97-B8CE-5300-3D63-E2C38EE59908}"/>
              </a:ext>
            </a:extLst>
          </p:cNvPr>
          <p:cNvGrpSpPr/>
          <p:nvPr/>
        </p:nvGrpSpPr>
        <p:grpSpPr>
          <a:xfrm>
            <a:off x="0" y="18771"/>
            <a:ext cx="4800600" cy="917331"/>
            <a:chOff x="7391400" y="32829"/>
            <a:chExt cx="4800600" cy="917331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30462C6-342E-CF31-5A4A-5CC319D65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8" b="26877"/>
            <a:stretch/>
          </p:blipFill>
          <p:spPr>
            <a:xfrm>
              <a:off x="8737209" y="54046"/>
              <a:ext cx="3454791" cy="896112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913CCFDB-1136-4C21-DD7F-B47B6CDE5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87" t="53152" b="8895"/>
            <a:stretch/>
          </p:blipFill>
          <p:spPr>
            <a:xfrm>
              <a:off x="7391400" y="32829"/>
              <a:ext cx="2280605" cy="917331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C10C763-87B7-018B-3234-712E51A09439}"/>
              </a:ext>
            </a:extLst>
          </p:cNvPr>
          <p:cNvGrpSpPr/>
          <p:nvPr/>
        </p:nvGrpSpPr>
        <p:grpSpPr>
          <a:xfrm>
            <a:off x="-76426" y="-241446"/>
            <a:ext cx="3113308" cy="1104900"/>
            <a:chOff x="-152851" y="-482892"/>
            <a:chExt cx="6226615" cy="22098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52F89CBD-71D5-D715-CA5A-24F76C244B11}"/>
                </a:ext>
              </a:extLst>
            </p:cNvPr>
            <p:cNvGrpSpPr/>
            <p:nvPr/>
          </p:nvGrpSpPr>
          <p:grpSpPr>
            <a:xfrm>
              <a:off x="-152851" y="-482892"/>
              <a:ext cx="6226615" cy="2209800"/>
              <a:chOff x="-172104" y="-438807"/>
              <a:chExt cx="8294576" cy="2209800"/>
            </a:xfrm>
          </p:grpSpPr>
          <p:sp>
            <p:nvSpPr>
              <p:cNvPr id="9" name="Retângulo">
                <a:extLst>
                  <a:ext uri="{FF2B5EF4-FFF2-40B4-BE49-F238E27FC236}">
                    <a16:creationId xmlns:a16="http://schemas.microsoft.com/office/drawing/2014/main" id="{67650446-294A-2116-2677-6207289D7DE6}"/>
                  </a:ext>
                </a:extLst>
              </p:cNvPr>
              <p:cNvSpPr/>
              <p:nvPr/>
            </p:nvSpPr>
            <p:spPr>
              <a:xfrm>
                <a:off x="-172104" y="-438807"/>
                <a:ext cx="7876141" cy="2209800"/>
              </a:xfrm>
              <a:custGeom>
                <a:avLst/>
                <a:gdLst>
                  <a:gd name="connsiteX0" fmla="*/ 0 w 24384000"/>
                  <a:gd name="connsiteY0" fmla="*/ 0 h 1548298"/>
                  <a:gd name="connsiteX1" fmla="*/ 24384000 w 24384000"/>
                  <a:gd name="connsiteY1" fmla="*/ 0 h 1548298"/>
                  <a:gd name="connsiteX2" fmla="*/ 24384000 w 24384000"/>
                  <a:gd name="connsiteY2" fmla="*/ 1548298 h 1548298"/>
                  <a:gd name="connsiteX3" fmla="*/ 0 w 24384000"/>
                  <a:gd name="connsiteY3" fmla="*/ 1548298 h 1548298"/>
                  <a:gd name="connsiteX4" fmla="*/ 0 w 24384000"/>
                  <a:gd name="connsiteY4" fmla="*/ 0 h 1548298"/>
                  <a:gd name="connsiteX0" fmla="*/ 0 w 24384000"/>
                  <a:gd name="connsiteY0" fmla="*/ 0 h 1548398"/>
                  <a:gd name="connsiteX1" fmla="*/ 24384000 w 24384000"/>
                  <a:gd name="connsiteY1" fmla="*/ 0 h 1548398"/>
                  <a:gd name="connsiteX2" fmla="*/ 24384000 w 24384000"/>
                  <a:gd name="connsiteY2" fmla="*/ 1548298 h 1548398"/>
                  <a:gd name="connsiteX3" fmla="*/ 11384486 w 24384000"/>
                  <a:gd name="connsiteY3" fmla="*/ 891168 h 1548398"/>
                  <a:gd name="connsiteX4" fmla="*/ 0 w 24384000"/>
                  <a:gd name="connsiteY4" fmla="*/ 1548298 h 1548398"/>
                  <a:gd name="connsiteX5" fmla="*/ 0 w 24384000"/>
                  <a:gd name="connsiteY5" fmla="*/ 0 h 1548398"/>
                  <a:gd name="connsiteX0" fmla="*/ 0 w 24384000"/>
                  <a:gd name="connsiteY0" fmla="*/ 0 h 1548298"/>
                  <a:gd name="connsiteX1" fmla="*/ 24384000 w 24384000"/>
                  <a:gd name="connsiteY1" fmla="*/ 0 h 1548298"/>
                  <a:gd name="connsiteX2" fmla="*/ 24003000 w 24384000"/>
                  <a:gd name="connsiteY2" fmla="*/ 506898 h 1548298"/>
                  <a:gd name="connsiteX3" fmla="*/ 11384486 w 24384000"/>
                  <a:gd name="connsiteY3" fmla="*/ 891168 h 1548298"/>
                  <a:gd name="connsiteX4" fmla="*/ 0 w 24384000"/>
                  <a:gd name="connsiteY4" fmla="*/ 1548298 h 1548298"/>
                  <a:gd name="connsiteX5" fmla="*/ 0 w 24384000"/>
                  <a:gd name="connsiteY5" fmla="*/ 0 h 15482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4003000 w 24028400"/>
                  <a:gd name="connsiteY2" fmla="*/ 1599098 h 2640498"/>
                  <a:gd name="connsiteX3" fmla="*/ 11384486 w 24028400"/>
                  <a:gd name="connsiteY3" fmla="*/ 1983368 h 2640498"/>
                  <a:gd name="connsiteX4" fmla="*/ 0 w 24028400"/>
                  <a:gd name="connsiteY4" fmla="*/ 2640498 h 2640498"/>
                  <a:gd name="connsiteX5" fmla="*/ 0 w 24028400"/>
                  <a:gd name="connsiteY5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1384486 w 24028400"/>
                  <a:gd name="connsiteY3" fmla="*/ 1983368 h 2640498"/>
                  <a:gd name="connsiteX4" fmla="*/ 0 w 24028400"/>
                  <a:gd name="connsiteY4" fmla="*/ 2640498 h 2640498"/>
                  <a:gd name="connsiteX5" fmla="*/ 0 w 24028400"/>
                  <a:gd name="connsiteY5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1359086 w 24028400"/>
                  <a:gd name="connsiteY3" fmla="*/ 1983368 h 2640498"/>
                  <a:gd name="connsiteX4" fmla="*/ 0 w 24028400"/>
                  <a:gd name="connsiteY4" fmla="*/ 2640498 h 2640498"/>
                  <a:gd name="connsiteX5" fmla="*/ 0 w 24028400"/>
                  <a:gd name="connsiteY5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6286686 w 24028400"/>
                  <a:gd name="connsiteY3" fmla="*/ 764168 h 2640498"/>
                  <a:gd name="connsiteX4" fmla="*/ 11359086 w 24028400"/>
                  <a:gd name="connsiteY4" fmla="*/ 19833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6286686 w 24028400"/>
                  <a:gd name="connsiteY3" fmla="*/ 764168 h 2640498"/>
                  <a:gd name="connsiteX4" fmla="*/ 9698874 w 24028400"/>
                  <a:gd name="connsiteY4" fmla="*/ 23897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4104693 w 24028400"/>
                  <a:gd name="connsiteY3" fmla="*/ 1145168 h 2640498"/>
                  <a:gd name="connsiteX4" fmla="*/ 9698874 w 24028400"/>
                  <a:gd name="connsiteY4" fmla="*/ 23897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24028400"/>
                  <a:gd name="connsiteY0" fmla="*/ 1262203 h 2810501"/>
                  <a:gd name="connsiteX1" fmla="*/ 24028400 w 24028400"/>
                  <a:gd name="connsiteY1" fmla="*/ 170003 h 2810501"/>
                  <a:gd name="connsiteX2" fmla="*/ 23622000 w 24028400"/>
                  <a:gd name="connsiteY2" fmla="*/ 956301 h 2810501"/>
                  <a:gd name="connsiteX3" fmla="*/ 15053386 w 24028400"/>
                  <a:gd name="connsiteY3" fmla="*/ 19771 h 2810501"/>
                  <a:gd name="connsiteX4" fmla="*/ 9698874 w 24028400"/>
                  <a:gd name="connsiteY4" fmla="*/ 2559771 h 2810501"/>
                  <a:gd name="connsiteX5" fmla="*/ 0 w 24028400"/>
                  <a:gd name="connsiteY5" fmla="*/ 2810501 h 2810501"/>
                  <a:gd name="connsiteX6" fmla="*/ 0 w 24028400"/>
                  <a:gd name="connsiteY6" fmla="*/ 1262203 h 2810501"/>
                  <a:gd name="connsiteX0" fmla="*/ 0 w 24028400"/>
                  <a:gd name="connsiteY0" fmla="*/ 1268333 h 2816631"/>
                  <a:gd name="connsiteX1" fmla="*/ 24028400 w 24028400"/>
                  <a:gd name="connsiteY1" fmla="*/ 176133 h 2816631"/>
                  <a:gd name="connsiteX2" fmla="*/ 14277376 w 24028400"/>
                  <a:gd name="connsiteY2" fmla="*/ 606831 h 2816631"/>
                  <a:gd name="connsiteX3" fmla="*/ 15053386 w 24028400"/>
                  <a:gd name="connsiteY3" fmla="*/ 25901 h 2816631"/>
                  <a:gd name="connsiteX4" fmla="*/ 9698874 w 24028400"/>
                  <a:gd name="connsiteY4" fmla="*/ 2565901 h 2816631"/>
                  <a:gd name="connsiteX5" fmla="*/ 0 w 24028400"/>
                  <a:gd name="connsiteY5" fmla="*/ 2816631 h 2816631"/>
                  <a:gd name="connsiteX6" fmla="*/ 0 w 24028400"/>
                  <a:gd name="connsiteY6" fmla="*/ 1268333 h 2816631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14277376 w 24028400"/>
                  <a:gd name="connsiteY2" fmla="*/ 430698 h 2640498"/>
                  <a:gd name="connsiteX3" fmla="*/ 13962389 w 24028400"/>
                  <a:gd name="connsiteY3" fmla="*/ 764168 h 2640498"/>
                  <a:gd name="connsiteX4" fmla="*/ 9698874 w 24028400"/>
                  <a:gd name="connsiteY4" fmla="*/ 23897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14708734"/>
                  <a:gd name="connsiteY0" fmla="*/ 661502 h 2209800"/>
                  <a:gd name="connsiteX1" fmla="*/ 12738956 w 14708734"/>
                  <a:gd name="connsiteY1" fmla="*/ 356702 h 2209800"/>
                  <a:gd name="connsiteX2" fmla="*/ 14277376 w 14708734"/>
                  <a:gd name="connsiteY2" fmla="*/ 0 h 2209800"/>
                  <a:gd name="connsiteX3" fmla="*/ 13962389 w 14708734"/>
                  <a:gd name="connsiteY3" fmla="*/ 333470 h 2209800"/>
                  <a:gd name="connsiteX4" fmla="*/ 9698874 w 14708734"/>
                  <a:gd name="connsiteY4" fmla="*/ 1959070 h 2209800"/>
                  <a:gd name="connsiteX5" fmla="*/ 0 w 14708734"/>
                  <a:gd name="connsiteY5" fmla="*/ 2209800 h 2209800"/>
                  <a:gd name="connsiteX6" fmla="*/ 0 w 14708734"/>
                  <a:gd name="connsiteY6" fmla="*/ 661502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08734" h="2209800">
                    <a:moveTo>
                      <a:pt x="0" y="661502"/>
                    </a:moveTo>
                    <a:lnTo>
                      <a:pt x="12738956" y="356702"/>
                    </a:lnTo>
                    <a:lnTo>
                      <a:pt x="14277376" y="0"/>
                    </a:lnTo>
                    <a:cubicBezTo>
                      <a:pt x="13071757" y="245895"/>
                      <a:pt x="16006208" y="133958"/>
                      <a:pt x="13962389" y="333470"/>
                    </a:cubicBezTo>
                    <a:cubicBezTo>
                      <a:pt x="11918570" y="532982"/>
                      <a:pt x="12497988" y="1764882"/>
                      <a:pt x="9698874" y="1959070"/>
                    </a:cubicBezTo>
                    <a:lnTo>
                      <a:pt x="0" y="2209800"/>
                    </a:lnTo>
                    <a:lnTo>
                      <a:pt x="0" y="661502"/>
                    </a:lnTo>
                    <a:close/>
                  </a:path>
                </a:pathLst>
              </a:custGeom>
              <a:solidFill>
                <a:srgbClr val="25738F"/>
              </a:solidFill>
              <a:ln w="12700"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35719" tIns="35719" rIns="35719" bIns="35719" anchor="ctr"/>
              <a:lstStyle/>
              <a:p>
                <a:pPr algn="ctr" defTabSz="410766" hangingPunct="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10" name="Retângulo">
                <a:extLst>
                  <a:ext uri="{FF2B5EF4-FFF2-40B4-BE49-F238E27FC236}">
                    <a16:creationId xmlns:a16="http://schemas.microsoft.com/office/drawing/2014/main" id="{463CD257-E05F-9199-2596-24818E43C0B7}"/>
                  </a:ext>
                </a:extLst>
              </p:cNvPr>
              <p:cNvSpPr/>
              <p:nvPr/>
            </p:nvSpPr>
            <p:spPr>
              <a:xfrm>
                <a:off x="-30687" y="-340742"/>
                <a:ext cx="8153159" cy="2052850"/>
              </a:xfrm>
              <a:custGeom>
                <a:avLst/>
                <a:gdLst>
                  <a:gd name="connsiteX0" fmla="*/ 0 w 24384000"/>
                  <a:gd name="connsiteY0" fmla="*/ 0 h 1548298"/>
                  <a:gd name="connsiteX1" fmla="*/ 24384000 w 24384000"/>
                  <a:gd name="connsiteY1" fmla="*/ 0 h 1548298"/>
                  <a:gd name="connsiteX2" fmla="*/ 24384000 w 24384000"/>
                  <a:gd name="connsiteY2" fmla="*/ 1548298 h 1548298"/>
                  <a:gd name="connsiteX3" fmla="*/ 0 w 24384000"/>
                  <a:gd name="connsiteY3" fmla="*/ 1548298 h 1548298"/>
                  <a:gd name="connsiteX4" fmla="*/ 0 w 24384000"/>
                  <a:gd name="connsiteY4" fmla="*/ 0 h 1548298"/>
                  <a:gd name="connsiteX0" fmla="*/ 0 w 24384000"/>
                  <a:gd name="connsiteY0" fmla="*/ 0 h 1548398"/>
                  <a:gd name="connsiteX1" fmla="*/ 24384000 w 24384000"/>
                  <a:gd name="connsiteY1" fmla="*/ 0 h 1548398"/>
                  <a:gd name="connsiteX2" fmla="*/ 24384000 w 24384000"/>
                  <a:gd name="connsiteY2" fmla="*/ 1548298 h 1548398"/>
                  <a:gd name="connsiteX3" fmla="*/ 11384486 w 24384000"/>
                  <a:gd name="connsiteY3" fmla="*/ 891168 h 1548398"/>
                  <a:gd name="connsiteX4" fmla="*/ 0 w 24384000"/>
                  <a:gd name="connsiteY4" fmla="*/ 1548298 h 1548398"/>
                  <a:gd name="connsiteX5" fmla="*/ 0 w 24384000"/>
                  <a:gd name="connsiteY5" fmla="*/ 0 h 1548398"/>
                  <a:gd name="connsiteX0" fmla="*/ 0 w 24384000"/>
                  <a:gd name="connsiteY0" fmla="*/ 0 h 1548298"/>
                  <a:gd name="connsiteX1" fmla="*/ 24384000 w 24384000"/>
                  <a:gd name="connsiteY1" fmla="*/ 0 h 1548298"/>
                  <a:gd name="connsiteX2" fmla="*/ 24003000 w 24384000"/>
                  <a:gd name="connsiteY2" fmla="*/ 506898 h 1548298"/>
                  <a:gd name="connsiteX3" fmla="*/ 11384486 w 24384000"/>
                  <a:gd name="connsiteY3" fmla="*/ 891168 h 1548298"/>
                  <a:gd name="connsiteX4" fmla="*/ 0 w 24384000"/>
                  <a:gd name="connsiteY4" fmla="*/ 1548298 h 1548298"/>
                  <a:gd name="connsiteX5" fmla="*/ 0 w 24384000"/>
                  <a:gd name="connsiteY5" fmla="*/ 0 h 15482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4003000 w 24028400"/>
                  <a:gd name="connsiteY2" fmla="*/ 1599098 h 2640498"/>
                  <a:gd name="connsiteX3" fmla="*/ 11384486 w 24028400"/>
                  <a:gd name="connsiteY3" fmla="*/ 1983368 h 2640498"/>
                  <a:gd name="connsiteX4" fmla="*/ 0 w 24028400"/>
                  <a:gd name="connsiteY4" fmla="*/ 2640498 h 2640498"/>
                  <a:gd name="connsiteX5" fmla="*/ 0 w 24028400"/>
                  <a:gd name="connsiteY5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1384486 w 24028400"/>
                  <a:gd name="connsiteY3" fmla="*/ 1983368 h 2640498"/>
                  <a:gd name="connsiteX4" fmla="*/ 0 w 24028400"/>
                  <a:gd name="connsiteY4" fmla="*/ 2640498 h 2640498"/>
                  <a:gd name="connsiteX5" fmla="*/ 0 w 24028400"/>
                  <a:gd name="connsiteY5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1359086 w 24028400"/>
                  <a:gd name="connsiteY3" fmla="*/ 1983368 h 2640498"/>
                  <a:gd name="connsiteX4" fmla="*/ 0 w 24028400"/>
                  <a:gd name="connsiteY4" fmla="*/ 2640498 h 2640498"/>
                  <a:gd name="connsiteX5" fmla="*/ 0 w 24028400"/>
                  <a:gd name="connsiteY5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6286686 w 24028400"/>
                  <a:gd name="connsiteY3" fmla="*/ 764168 h 2640498"/>
                  <a:gd name="connsiteX4" fmla="*/ 11359086 w 24028400"/>
                  <a:gd name="connsiteY4" fmla="*/ 19833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6286686 w 24028400"/>
                  <a:gd name="connsiteY3" fmla="*/ 764168 h 2640498"/>
                  <a:gd name="connsiteX4" fmla="*/ 9698874 w 24028400"/>
                  <a:gd name="connsiteY4" fmla="*/ 23897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4104693 w 24028400"/>
                  <a:gd name="connsiteY3" fmla="*/ 1145168 h 2640498"/>
                  <a:gd name="connsiteX4" fmla="*/ 9698874 w 24028400"/>
                  <a:gd name="connsiteY4" fmla="*/ 23897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15226068 w 24028400"/>
                  <a:gd name="connsiteY2" fmla="*/ 811698 h 2640498"/>
                  <a:gd name="connsiteX3" fmla="*/ 14104693 w 24028400"/>
                  <a:gd name="connsiteY3" fmla="*/ 1145168 h 2640498"/>
                  <a:gd name="connsiteX4" fmla="*/ 9698874 w 24028400"/>
                  <a:gd name="connsiteY4" fmla="*/ 23897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15226068"/>
                  <a:gd name="connsiteY0" fmla="*/ 280502 h 1828800"/>
                  <a:gd name="connsiteX1" fmla="*/ 15015819 w 15226068"/>
                  <a:gd name="connsiteY1" fmla="*/ 128102 h 1828800"/>
                  <a:gd name="connsiteX2" fmla="*/ 15226068 w 15226068"/>
                  <a:gd name="connsiteY2" fmla="*/ 0 h 1828800"/>
                  <a:gd name="connsiteX3" fmla="*/ 14104693 w 15226068"/>
                  <a:gd name="connsiteY3" fmla="*/ 333470 h 1828800"/>
                  <a:gd name="connsiteX4" fmla="*/ 9698874 w 15226068"/>
                  <a:gd name="connsiteY4" fmla="*/ 1578070 h 1828800"/>
                  <a:gd name="connsiteX5" fmla="*/ 0 w 15226068"/>
                  <a:gd name="connsiteY5" fmla="*/ 1828800 h 1828800"/>
                  <a:gd name="connsiteX6" fmla="*/ 0 w 15226068"/>
                  <a:gd name="connsiteY6" fmla="*/ 280502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26068" h="1828800">
                    <a:moveTo>
                      <a:pt x="0" y="280502"/>
                    </a:moveTo>
                    <a:lnTo>
                      <a:pt x="15015819" y="128102"/>
                    </a:lnTo>
                    <a:lnTo>
                      <a:pt x="15226068" y="0"/>
                    </a:lnTo>
                    <a:cubicBezTo>
                      <a:pt x="14020449" y="245895"/>
                      <a:pt x="16148512" y="133958"/>
                      <a:pt x="14104693" y="333470"/>
                    </a:cubicBezTo>
                    <a:cubicBezTo>
                      <a:pt x="12060874" y="532982"/>
                      <a:pt x="12497988" y="1383882"/>
                      <a:pt x="9698874" y="1578070"/>
                    </a:cubicBezTo>
                    <a:lnTo>
                      <a:pt x="0" y="1828800"/>
                    </a:lnTo>
                    <a:lnTo>
                      <a:pt x="0" y="280502"/>
                    </a:lnTo>
                    <a:close/>
                  </a:path>
                </a:pathLst>
              </a:custGeom>
              <a:solidFill>
                <a:srgbClr val="EAF1F5"/>
              </a:solidFill>
              <a:ln w="12700"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 defTabSz="410766" hangingPunct="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</p:grpSp>
        <p:pic>
          <p:nvPicPr>
            <p:cNvPr id="8" name="Google Shape;79;g24e4a44b5d7_0_3" descr="Ícone&#10;&#10;Descrição gerada automaticamente">
              <a:extLst>
                <a:ext uri="{FF2B5EF4-FFF2-40B4-BE49-F238E27FC236}">
                  <a16:creationId xmlns:a16="http://schemas.microsoft.com/office/drawing/2014/main" id="{EDBC7113-82AF-1CC9-5100-7D0A4D15514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/>
          </p:blipFill>
          <p:spPr>
            <a:xfrm>
              <a:off x="173836" y="238237"/>
              <a:ext cx="1057216" cy="1057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1C945168-2F0E-D550-B2C2-56AC3DDF0716}"/>
              </a:ext>
            </a:extLst>
          </p:cNvPr>
          <p:cNvCxnSpPr/>
          <p:nvPr/>
        </p:nvCxnSpPr>
        <p:spPr>
          <a:xfrm flipV="1">
            <a:off x="95506" y="936102"/>
            <a:ext cx="118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1458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D0FEAE4-9F0F-1CEC-BF29-9885237532E4}"/>
              </a:ext>
            </a:extLst>
          </p:cNvPr>
          <p:cNvCxnSpPr/>
          <p:nvPr/>
        </p:nvCxnSpPr>
        <p:spPr>
          <a:xfrm flipV="1">
            <a:off x="156000" y="950165"/>
            <a:ext cx="118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D04EEE5-F65B-7F0E-4A93-2CE5ECDD2714}"/>
              </a:ext>
            </a:extLst>
          </p:cNvPr>
          <p:cNvGrpSpPr/>
          <p:nvPr/>
        </p:nvGrpSpPr>
        <p:grpSpPr>
          <a:xfrm>
            <a:off x="7449114" y="32834"/>
            <a:ext cx="4742886" cy="917331"/>
            <a:chOff x="6217214" y="32829"/>
            <a:chExt cx="4742886" cy="917331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1892DFE-A245-8B63-CFE2-329BB35DC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8" r="35657" b="26877"/>
            <a:stretch/>
          </p:blipFill>
          <p:spPr>
            <a:xfrm>
              <a:off x="8737209" y="54046"/>
              <a:ext cx="2222891" cy="896112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35C3879-2610-6E90-2800-49346EA3A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2" b="8895"/>
            <a:stretch/>
          </p:blipFill>
          <p:spPr>
            <a:xfrm>
              <a:off x="6217214" y="32829"/>
              <a:ext cx="3454791" cy="917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03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A2542"/>
            </a:gs>
            <a:gs pos="0">
              <a:srgbClr val="0E3660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D0FEAE4-9F0F-1CEC-BF29-9885237532E4}"/>
              </a:ext>
            </a:extLst>
          </p:cNvPr>
          <p:cNvCxnSpPr/>
          <p:nvPr/>
        </p:nvCxnSpPr>
        <p:spPr>
          <a:xfrm flipV="1">
            <a:off x="137710" y="739150"/>
            <a:ext cx="118800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4D11723-8DDC-4489-39E7-F7BC1B980D86}"/>
              </a:ext>
            </a:extLst>
          </p:cNvPr>
          <p:cNvGrpSpPr/>
          <p:nvPr/>
        </p:nvGrpSpPr>
        <p:grpSpPr>
          <a:xfrm>
            <a:off x="7601514" y="32830"/>
            <a:ext cx="4590486" cy="695711"/>
            <a:chOff x="6217214" y="43439"/>
            <a:chExt cx="4590486" cy="695711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785D8DDD-1377-BAFF-8859-FAFDAFF37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7" r="40069" b="36047"/>
            <a:stretch/>
          </p:blipFill>
          <p:spPr>
            <a:xfrm>
              <a:off x="8737209" y="64655"/>
              <a:ext cx="2070491" cy="67449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53393058-BD10-987A-E3E5-4450FB690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3" b="18941"/>
            <a:stretch/>
          </p:blipFill>
          <p:spPr>
            <a:xfrm>
              <a:off x="6217214" y="43439"/>
              <a:ext cx="3454791" cy="674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300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D4D6C"/>
            </a:gs>
            <a:gs pos="100000">
              <a:srgbClr val="2C384E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D0FEAE4-9F0F-1CEC-BF29-9885237532E4}"/>
              </a:ext>
            </a:extLst>
          </p:cNvPr>
          <p:cNvCxnSpPr/>
          <p:nvPr/>
        </p:nvCxnSpPr>
        <p:spPr>
          <a:xfrm flipV="1">
            <a:off x="137710" y="739150"/>
            <a:ext cx="118800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AC780D9-CD72-33EA-C0A6-A5E0EBF24090}"/>
              </a:ext>
            </a:extLst>
          </p:cNvPr>
          <p:cNvGrpSpPr/>
          <p:nvPr/>
        </p:nvGrpSpPr>
        <p:grpSpPr>
          <a:xfrm>
            <a:off x="7601514" y="32830"/>
            <a:ext cx="4590486" cy="695711"/>
            <a:chOff x="6217214" y="43439"/>
            <a:chExt cx="4590486" cy="695711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B3D8560A-0542-9B37-7B8D-DC7041B5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7" r="40069" b="36047"/>
            <a:stretch/>
          </p:blipFill>
          <p:spPr>
            <a:xfrm>
              <a:off x="8737209" y="64655"/>
              <a:ext cx="2070491" cy="674495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F33F3BEA-A715-A4CB-7CFB-6B1DE8DD9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3" b="18941"/>
            <a:stretch/>
          </p:blipFill>
          <p:spPr>
            <a:xfrm>
              <a:off x="6217214" y="43439"/>
              <a:ext cx="3454791" cy="674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484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8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D0FEAE4-9F0F-1CEC-BF29-9885237532E4}"/>
              </a:ext>
            </a:extLst>
          </p:cNvPr>
          <p:cNvCxnSpPr/>
          <p:nvPr/>
        </p:nvCxnSpPr>
        <p:spPr>
          <a:xfrm flipV="1">
            <a:off x="137710" y="739150"/>
            <a:ext cx="118800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56D811F-B4D9-CEBF-908B-A2E3DBAA79BD}"/>
              </a:ext>
            </a:extLst>
          </p:cNvPr>
          <p:cNvGrpSpPr/>
          <p:nvPr/>
        </p:nvGrpSpPr>
        <p:grpSpPr>
          <a:xfrm>
            <a:off x="7601514" y="32830"/>
            <a:ext cx="4590486" cy="695711"/>
            <a:chOff x="6217214" y="43439"/>
            <a:chExt cx="4590486" cy="695711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F527405-2ADC-1F43-1D6A-4E80A7F4A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7" r="40069" b="36047"/>
            <a:stretch/>
          </p:blipFill>
          <p:spPr>
            <a:xfrm>
              <a:off x="8737209" y="64655"/>
              <a:ext cx="2070491" cy="674495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E897EC2-356D-B07A-E34F-826CB1633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3" b="18941"/>
            <a:stretch/>
          </p:blipFill>
          <p:spPr>
            <a:xfrm>
              <a:off x="6217214" y="43439"/>
              <a:ext cx="3454791" cy="674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936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6DA0E-0FE9-7C60-FE99-BEF32DBF9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4720472-FC57-7396-98F3-E18070B7B0C1}"/>
              </a:ext>
            </a:extLst>
          </p:cNvPr>
          <p:cNvCxnSpPr/>
          <p:nvPr/>
        </p:nvCxnSpPr>
        <p:spPr>
          <a:xfrm flipV="1">
            <a:off x="137710" y="739150"/>
            <a:ext cx="11880000" cy="0"/>
          </a:xfrm>
          <a:prstGeom prst="line">
            <a:avLst/>
          </a:prstGeom>
          <a:ln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71826DC-1EA0-1BF7-3571-A5E3E1B17F97}"/>
              </a:ext>
            </a:extLst>
          </p:cNvPr>
          <p:cNvGrpSpPr/>
          <p:nvPr/>
        </p:nvGrpSpPr>
        <p:grpSpPr>
          <a:xfrm>
            <a:off x="7601514" y="32830"/>
            <a:ext cx="4590486" cy="695711"/>
            <a:chOff x="6217214" y="43439"/>
            <a:chExt cx="4590486" cy="695711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4CED004-C660-CF2C-E493-B9862418A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7" r="40069" b="36047"/>
            <a:stretch/>
          </p:blipFill>
          <p:spPr>
            <a:xfrm>
              <a:off x="8737209" y="64655"/>
              <a:ext cx="2070491" cy="674495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2E8EFD6F-7E99-56FC-7323-38965DD57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3" b="18941"/>
            <a:stretch/>
          </p:blipFill>
          <p:spPr>
            <a:xfrm>
              <a:off x="6217214" y="43439"/>
              <a:ext cx="3454791" cy="674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788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5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CC5CFC-0220-A104-0B96-5C5AA87FF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565E446-FAC6-34B2-83D9-055321BF7AFB}"/>
              </a:ext>
            </a:extLst>
          </p:cNvPr>
          <p:cNvCxnSpPr/>
          <p:nvPr/>
        </p:nvCxnSpPr>
        <p:spPr>
          <a:xfrm flipV="1">
            <a:off x="137710" y="739150"/>
            <a:ext cx="118800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2EE9B21-6642-AF39-3E1E-CA4AA7AF94D2}"/>
              </a:ext>
            </a:extLst>
          </p:cNvPr>
          <p:cNvGrpSpPr/>
          <p:nvPr/>
        </p:nvGrpSpPr>
        <p:grpSpPr>
          <a:xfrm>
            <a:off x="7601514" y="32830"/>
            <a:ext cx="4590486" cy="695711"/>
            <a:chOff x="6217214" y="43439"/>
            <a:chExt cx="4590486" cy="695711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FFF67B2-A68A-B8ED-E8D3-918BF46DE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7" r="40069" b="36047"/>
            <a:stretch/>
          </p:blipFill>
          <p:spPr>
            <a:xfrm>
              <a:off x="8737209" y="64655"/>
              <a:ext cx="2070491" cy="674495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4BC88707-66AF-A305-5EE6-E9EE90778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3" b="18941"/>
            <a:stretch/>
          </p:blipFill>
          <p:spPr>
            <a:xfrm>
              <a:off x="6217214" y="43439"/>
              <a:ext cx="3454791" cy="674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224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2C384E"/>
            </a:gs>
            <a:gs pos="0">
              <a:srgbClr val="3D4D6C"/>
            </a:gs>
          </a:gsLst>
          <a:lin ang="186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868F3D-E90F-36E7-8F8E-27D35FFDE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981AC3D-6F47-276C-CE10-083CAC73F18E}"/>
              </a:ext>
            </a:extLst>
          </p:cNvPr>
          <p:cNvCxnSpPr/>
          <p:nvPr/>
        </p:nvCxnSpPr>
        <p:spPr>
          <a:xfrm flipV="1">
            <a:off x="137710" y="739150"/>
            <a:ext cx="118800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B7B63D6-0A64-ED75-A7D8-0F9CBE2E0983}"/>
              </a:ext>
            </a:extLst>
          </p:cNvPr>
          <p:cNvGrpSpPr/>
          <p:nvPr/>
        </p:nvGrpSpPr>
        <p:grpSpPr>
          <a:xfrm flipH="1">
            <a:off x="0" y="43439"/>
            <a:ext cx="4590486" cy="695711"/>
            <a:chOff x="6217214" y="43439"/>
            <a:chExt cx="4590486" cy="695711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F2FD3ED-DF4C-F6D2-78C7-9270A5BD8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7" r="40069" b="36047"/>
            <a:stretch/>
          </p:blipFill>
          <p:spPr>
            <a:xfrm>
              <a:off x="8737209" y="64655"/>
              <a:ext cx="2070491" cy="674495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9C7DC28D-3E7D-141E-E187-53828BC13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3" b="18941"/>
            <a:stretch/>
          </p:blipFill>
          <p:spPr>
            <a:xfrm>
              <a:off x="6217214" y="43439"/>
              <a:ext cx="3454791" cy="674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173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9587"/>
            </a:gs>
            <a:gs pos="0">
              <a:srgbClr val="0E3660"/>
            </a:gs>
            <a:gs pos="100000">
              <a:srgbClr val="0A254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75F631-0CE7-9D3E-7ACC-D12FDD567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D551B13-E953-29BE-2816-30AB578560FE}"/>
              </a:ext>
            </a:extLst>
          </p:cNvPr>
          <p:cNvCxnSpPr/>
          <p:nvPr/>
        </p:nvCxnSpPr>
        <p:spPr>
          <a:xfrm flipV="1">
            <a:off x="137710" y="739150"/>
            <a:ext cx="118800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692367D-29BA-E67A-6749-6DCF49CB3C27}"/>
              </a:ext>
            </a:extLst>
          </p:cNvPr>
          <p:cNvGrpSpPr/>
          <p:nvPr/>
        </p:nvGrpSpPr>
        <p:grpSpPr>
          <a:xfrm flipH="1">
            <a:off x="0" y="43439"/>
            <a:ext cx="4590486" cy="695711"/>
            <a:chOff x="6217214" y="43439"/>
            <a:chExt cx="4590486" cy="695711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82F2099F-49C6-DE18-29DD-432938B43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7" r="40069" b="36047"/>
            <a:stretch/>
          </p:blipFill>
          <p:spPr>
            <a:xfrm>
              <a:off x="8737209" y="64655"/>
              <a:ext cx="2070491" cy="67449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E8D0557B-D172-5B26-6CEF-0172A9832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3" b="18941"/>
            <a:stretch/>
          </p:blipFill>
          <p:spPr>
            <a:xfrm>
              <a:off x="6217214" y="43439"/>
              <a:ext cx="3454791" cy="674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4976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1</Words>
  <Application>Microsoft Office PowerPoint</Application>
  <PresentationFormat>Widescreen</PresentationFormat>
  <Paragraphs>1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Helvetica Neue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Victor da Silva</dc:creator>
  <cp:lastModifiedBy>João Victor da Silva</cp:lastModifiedBy>
  <cp:revision>24</cp:revision>
  <dcterms:created xsi:type="dcterms:W3CDTF">2023-04-18T15:00:55Z</dcterms:created>
  <dcterms:modified xsi:type="dcterms:W3CDTF">2025-07-10T21:33:55Z</dcterms:modified>
</cp:coreProperties>
</file>