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6" r:id="rId4"/>
    <p:sldId id="263" r:id="rId5"/>
    <p:sldId id="264" r:id="rId6"/>
    <p:sldId id="268" r:id="rId7"/>
    <p:sldId id="269" r:id="rId8"/>
    <p:sldId id="267" r:id="rId9"/>
    <p:sldId id="265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9EB12D41-3C1B-4CA3-A7C0-8C6A0B534E42}">
          <p14:sldIdLst>
            <p14:sldId id="257"/>
            <p14:sldId id="258"/>
            <p14:sldId id="266"/>
            <p14:sldId id="263"/>
            <p14:sldId id="264"/>
            <p14:sldId id="268"/>
            <p14:sldId id="269"/>
            <p14:sldId id="267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8AB2"/>
    <a:srgbClr val="04232D"/>
    <a:srgbClr val="073B4C"/>
    <a:srgbClr val="0E3660"/>
    <a:srgbClr val="0A2542"/>
    <a:srgbClr val="2C384E"/>
    <a:srgbClr val="3D4D6C"/>
    <a:srgbClr val="13467D"/>
    <a:srgbClr val="0B2643"/>
    <a:srgbClr val="141B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06AFF-B15F-48C4-AB91-6DEDCEBD030A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F94FD-50DB-43B4-B8BF-A77E2D1B7D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474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70FB4-1A87-F26D-1993-453DDBD46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F8FE6F-7E7C-6FE7-A56B-C0E393717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534413-ABD2-797A-ACF3-20C1CD38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F2EBB2-8C03-34B5-3938-FFB48867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37BBBE-CECF-E420-5D13-254C14AE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65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29C4D-C14E-4952-B195-98967DB8D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24EBF22-6240-C881-47CE-78B3583AB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023499-697F-3B81-C195-91C76A39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0D679C-49DD-0D43-B98B-726700A0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E7874B-DFD7-24D9-3350-9D42446F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908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06F677-F633-00E5-BE6D-2E2CF7649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DF0321-69ED-A112-2828-43198B894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B9EDE3-85E4-2078-4532-57B35BFFA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8180B1-29D7-9483-E031-DC409C98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7F956-DD53-AF70-6268-C1E49380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12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2C9E7-6C59-F964-6009-5434487C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45FB73-7A18-1039-446E-B731C71F1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1BBD94-D898-6C32-FA01-201EE0FBA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C584ED-EC02-DD3E-450D-2F3C8505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2F3AD2-FC94-3338-FAC8-5406FF6F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01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0EEAE-D1DC-6264-78B4-175363BCD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77E15F-626E-0832-F624-19A7F2E60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50B0B1-E4FC-6A30-A658-5898DA97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34AAEB-3BB3-AC41-D2CC-4B69BA878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FE223E-A3BC-4253-AF3A-D5CEDB4F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68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4D589-9D31-34EF-123B-F6FBB784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AF0C4F-66AB-1963-9D05-6BC2DE3A4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FD9A72-E4D4-0C4C-3BC0-0A92B2DC8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4220006-3713-79D4-B032-0EE29281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E83C91-81F7-30B5-2643-53D8663DE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902238-DA63-36E9-0FCD-421A3BB7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20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B8D9A-A396-1C1B-9EA2-22750BBBA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43EDB1-2045-8A32-270B-09BB1AFB5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0F04E5-DB64-8608-E48A-15729DF24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85B3DAE-CC62-682A-0315-55FB3058FE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9971BDB-CD20-36A4-14DB-DF2025DF0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287DF5F-7DAC-2C8F-9299-7273D4A83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2E7903B-C201-F702-5830-A855B6E00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7E43BA4-B47F-522A-0349-953E71CB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4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4FFF7-77E0-C87B-3C67-7E06EB7C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F1E3B7D-10F7-88BD-C967-D64720B2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8DBCF70-5382-FEC7-27AA-348C6CAD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4CEE4D2-6966-4287-1E6E-23AB29A8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23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DD59510-F39C-23DF-46AF-6CA167BC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6DCC926-1D49-74D9-51DA-3F99B6915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D6F315-D6C1-9FAE-B85B-47CBF755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165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96981-04B4-6ED8-8144-47093E79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870CF4-F1F6-ADBE-D8EA-6C99470B5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2364AB-C72D-4C82-BD61-3F2A4D048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4FECA7-C28E-F18B-66C4-C13976F84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EDFF16-A5D1-1248-2212-ECD1168F0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7B5D5D-ED0F-A0F7-F376-3F12A2F5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076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1244B-978C-E3CD-AF5B-81C58BA36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A6BCB7-EF7A-09B4-9E6D-188F2C1FA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6A31FF-412F-8217-DFA2-0F224B2FA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9B03CA-C184-7137-9D09-800249013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315AA-2347-485D-B310-C5DDC136F8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39D8CD-3F8A-1813-9819-C6D241720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2518E9-6EE8-A042-9F44-A5C35104C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7796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A9248EC-B979-5579-9E5C-20C486284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5D3D95-28B8-063D-2590-853753515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0F5EDB-228B-D588-3C83-886E4F046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315AA-2347-485D-B310-C5DDC136F8D7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061354-9098-32C3-3B98-B502C0FBD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993B5B-73C4-6C0C-5D28-963BD3F31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662FE-6EC6-4CA2-A4FB-E840F86BF7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81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6D0FEAE4-9F0F-1CEC-BF29-9885237532E4}"/>
              </a:ext>
            </a:extLst>
          </p:cNvPr>
          <p:cNvCxnSpPr>
            <a:cxnSpLocks/>
          </p:cNvCxnSpPr>
          <p:nvPr/>
        </p:nvCxnSpPr>
        <p:spPr>
          <a:xfrm>
            <a:off x="540000" y="540000"/>
            <a:ext cx="0" cy="576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030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A2542"/>
            </a:gs>
            <a:gs pos="0">
              <a:srgbClr val="0E3660"/>
            </a:gs>
          </a:gsLst>
          <a:lin ang="18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6D0FEAE4-9F0F-1CEC-BF29-9885237532E4}"/>
              </a:ext>
            </a:extLst>
          </p:cNvPr>
          <p:cNvCxnSpPr/>
          <p:nvPr/>
        </p:nvCxnSpPr>
        <p:spPr>
          <a:xfrm flipV="1">
            <a:off x="540000" y="540000"/>
            <a:ext cx="0" cy="576000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008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5000">
              <a:srgbClr val="073B4C"/>
            </a:gs>
            <a:gs pos="95000">
              <a:srgbClr val="118AB2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171189-2805-3F9D-B724-8833EEEFB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00787125-02C8-A956-F05B-B622F9881398}"/>
              </a:ext>
            </a:extLst>
          </p:cNvPr>
          <p:cNvCxnSpPr/>
          <p:nvPr/>
        </p:nvCxnSpPr>
        <p:spPr>
          <a:xfrm flipV="1">
            <a:off x="540000" y="540000"/>
            <a:ext cx="11109600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685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5000">
              <a:srgbClr val="073B4C">
                <a:alpha val="50000"/>
              </a:srgbClr>
            </a:gs>
            <a:gs pos="95000">
              <a:srgbClr val="118AB2">
                <a:alpha val="50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9ABA17-63B2-A047-5497-A231096C2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7AE6EED1-3C88-C4AC-82CB-15610191C133}"/>
              </a:ext>
            </a:extLst>
          </p:cNvPr>
          <p:cNvCxnSpPr/>
          <p:nvPr/>
        </p:nvCxnSpPr>
        <p:spPr>
          <a:xfrm flipV="1">
            <a:off x="540000" y="540000"/>
            <a:ext cx="11109600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6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B4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98069A-DCBE-633F-A60C-8C9A84DDD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5026AFD-7BBB-A7F8-43F0-B58A0AB4BCA2}"/>
              </a:ext>
            </a:extLst>
          </p:cNvPr>
          <p:cNvCxnSpPr/>
          <p:nvPr/>
        </p:nvCxnSpPr>
        <p:spPr>
          <a:xfrm flipV="1">
            <a:off x="540000" y="540000"/>
            <a:ext cx="11109600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26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32D">
            <a:alpha val="3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FCC1FF-EF9F-6A6F-768F-7B207B7DA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7C65978-C7BD-E407-DAE9-08089B0E4F11}"/>
              </a:ext>
            </a:extLst>
          </p:cNvPr>
          <p:cNvSpPr/>
          <p:nvPr/>
        </p:nvSpPr>
        <p:spPr>
          <a:xfrm rot="16200000">
            <a:off x="-2611799" y="3311165"/>
            <a:ext cx="6138000" cy="235670"/>
          </a:xfrm>
          <a:prstGeom prst="roundRect">
            <a:avLst/>
          </a:prstGeom>
          <a:solidFill>
            <a:srgbClr val="118AB2">
              <a:alpha val="80000"/>
            </a:srgbClr>
          </a:solidFill>
          <a:ln w="0">
            <a:solidFill>
              <a:srgbClr val="118A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84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32D">
            <a:alpha val="3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48D73C-3600-66E3-2712-9438E63B0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0B37B8FF-E358-E27E-0702-03BD2A3768FF}"/>
              </a:ext>
            </a:extLst>
          </p:cNvPr>
          <p:cNvSpPr/>
          <p:nvPr/>
        </p:nvSpPr>
        <p:spPr>
          <a:xfrm rot="16200000">
            <a:off x="-2717283" y="3264250"/>
            <a:ext cx="6138000" cy="329500"/>
          </a:xfrm>
          <a:prstGeom prst="roundRect">
            <a:avLst/>
          </a:prstGeom>
          <a:solidFill>
            <a:srgbClr val="118AB2">
              <a:alpha val="80000"/>
            </a:srgbClr>
          </a:solidFill>
          <a:ln w="0">
            <a:solidFill>
              <a:srgbClr val="118A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433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03812E-BF64-23C5-1F9E-9C472A745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9917731-6DD0-CFD4-6A30-CF9CC76D6FE4}"/>
              </a:ext>
            </a:extLst>
          </p:cNvPr>
          <p:cNvCxnSpPr/>
          <p:nvPr/>
        </p:nvCxnSpPr>
        <p:spPr>
          <a:xfrm flipV="1">
            <a:off x="540000" y="540000"/>
            <a:ext cx="11109600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442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3B4C">
            <a:alpha val="5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7E7102-588A-A567-8C01-4782E6FFC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BF26783B-B807-E4D5-0661-6E07F06BEB8F}"/>
              </a:ext>
            </a:extLst>
          </p:cNvPr>
          <p:cNvCxnSpPr/>
          <p:nvPr/>
        </p:nvCxnSpPr>
        <p:spPr>
          <a:xfrm flipV="1">
            <a:off x="540000" y="540000"/>
            <a:ext cx="11109600" cy="0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6241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2463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Victor da Silva</dc:creator>
  <cp:lastModifiedBy>João Victor da Silva</cp:lastModifiedBy>
  <cp:revision>29</cp:revision>
  <dcterms:created xsi:type="dcterms:W3CDTF">2023-04-18T15:00:55Z</dcterms:created>
  <dcterms:modified xsi:type="dcterms:W3CDTF">2025-08-05T22:38:16Z</dcterms:modified>
</cp:coreProperties>
</file>