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0EF8DA-C144-4A11-AA5C-5FFF0567895C}" v="17" dt="2024-05-04T18:24:16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4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MART�N CAICEDO RUIZ" userId="e82371e5-df77-4dcb-b303-6a09bc8e1010" providerId="ADAL" clId="{A00EF8DA-C144-4A11-AA5C-5FFF0567895C}"/>
    <pc:docChg chg="undo custSel delSld modSld">
      <pc:chgData name="JUAN MART�N CAICEDO RUIZ" userId="e82371e5-df77-4dcb-b303-6a09bc8e1010" providerId="ADAL" clId="{A00EF8DA-C144-4A11-AA5C-5FFF0567895C}" dt="2024-05-04T18:38:13.102" v="176" actId="1076"/>
      <pc:docMkLst>
        <pc:docMk/>
      </pc:docMkLst>
      <pc:sldChg chg="addSp delSp modSp mod">
        <pc:chgData name="JUAN MART�N CAICEDO RUIZ" userId="e82371e5-df77-4dcb-b303-6a09bc8e1010" providerId="ADAL" clId="{A00EF8DA-C144-4A11-AA5C-5FFF0567895C}" dt="2024-05-04T18:38:13.102" v="176" actId="1076"/>
        <pc:sldMkLst>
          <pc:docMk/>
          <pc:sldMk cId="3777694595" sldId="256"/>
        </pc:sldMkLst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6" creationId="{800DFB10-5289-1FF8-6E9A-448601C0890D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8" creationId="{6A578F8A-745F-F996-50AB-EA23E47F3917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10" creationId="{E03F0039-B9D2-2644-4392-DA27C2BD3134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13" creationId="{5F20305C-AC60-4120-84C9-550BBEC197F5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17" creationId="{0109026D-0B95-761C-9FCF-6691FC815C5D}"/>
          </ac:spMkLst>
        </pc:spChg>
        <pc:spChg chg="add">
          <ac:chgData name="JUAN MART�N CAICEDO RUIZ" userId="e82371e5-df77-4dcb-b303-6a09bc8e1010" providerId="ADAL" clId="{A00EF8DA-C144-4A11-AA5C-5FFF0567895C}" dt="2024-04-05T04:02:14.966" v="72" actId="11529"/>
          <ac:spMkLst>
            <pc:docMk/>
            <pc:sldMk cId="3777694595" sldId="256"/>
            <ac:spMk id="18" creationId="{75FDB318-1ADC-E359-C693-36F9E73EDBF1}"/>
          </ac:spMkLst>
        </pc:spChg>
        <pc:spChg chg="add mod">
          <ac:chgData name="JUAN MART�N CAICEDO RUIZ" userId="e82371e5-df77-4dcb-b303-6a09bc8e1010" providerId="ADAL" clId="{A00EF8DA-C144-4A11-AA5C-5FFF0567895C}" dt="2024-04-05T04:54:20.887" v="78" actId="1076"/>
          <ac:spMkLst>
            <pc:docMk/>
            <pc:sldMk cId="3777694595" sldId="256"/>
            <ac:spMk id="19" creationId="{E5408229-C38C-56CE-1B1F-5ABACDE52753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23" creationId="{CB002C42-B5E5-8CF5-6F29-D2AEF4540C1C}"/>
          </ac:spMkLst>
        </pc:spChg>
        <pc:spChg chg="add mod">
          <ac:chgData name="JUAN MART�N CAICEDO RUIZ" userId="e82371e5-df77-4dcb-b303-6a09bc8e1010" providerId="ADAL" clId="{A00EF8DA-C144-4A11-AA5C-5FFF0567895C}" dt="2024-04-05T04:54:31.043" v="89" actId="20577"/>
          <ac:spMkLst>
            <pc:docMk/>
            <pc:sldMk cId="3777694595" sldId="256"/>
            <ac:spMk id="25" creationId="{888054B8-BDDA-445D-6A85-78556F555507}"/>
          </ac:spMkLst>
        </pc:spChg>
        <pc:spChg chg="add mod">
          <ac:chgData name="JUAN MART�N CAICEDO RUIZ" userId="e82371e5-df77-4dcb-b303-6a09bc8e1010" providerId="ADAL" clId="{A00EF8DA-C144-4A11-AA5C-5FFF0567895C}" dt="2024-04-05T04:54:39.418" v="92" actId="20577"/>
          <ac:spMkLst>
            <pc:docMk/>
            <pc:sldMk cId="3777694595" sldId="256"/>
            <ac:spMk id="28" creationId="{FB279BFB-FE71-92CE-AFEC-2DB8D62DE993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30" creationId="{65787B41-A739-521A-B2F5-ED5C33F556F2}"/>
          </ac:spMkLst>
        </pc:spChg>
        <pc:spChg chg="add mod">
          <ac:chgData name="JUAN MART�N CAICEDO RUIZ" userId="e82371e5-df77-4dcb-b303-6a09bc8e1010" providerId="ADAL" clId="{A00EF8DA-C144-4A11-AA5C-5FFF0567895C}" dt="2024-04-05T04:02:24.893" v="73" actId="1076"/>
          <ac:spMkLst>
            <pc:docMk/>
            <pc:sldMk cId="3777694595" sldId="256"/>
            <ac:spMk id="32" creationId="{D36A257F-4306-0B1C-AB26-7F6730F34850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33" creationId="{751178ED-0FA2-EE38-D7AD-5D5EFFFD9E89}"/>
          </ac:spMkLst>
        </pc:spChg>
        <pc:spChg chg="add mod">
          <ac:chgData name="JUAN MART�N CAICEDO RUIZ" userId="e82371e5-df77-4dcb-b303-6a09bc8e1010" providerId="ADAL" clId="{A00EF8DA-C144-4A11-AA5C-5FFF0567895C}" dt="2024-04-05T04:01:48.904" v="64" actId="164"/>
          <ac:spMkLst>
            <pc:docMk/>
            <pc:sldMk cId="3777694595" sldId="256"/>
            <ac:spMk id="35" creationId="{021824A6-0B37-D46B-7903-921BAACDA901}"/>
          </ac:spMkLst>
        </pc:spChg>
        <pc:spChg chg="add mod">
          <ac:chgData name="JUAN MART�N CAICEDO RUIZ" userId="e82371e5-df77-4dcb-b303-6a09bc8e1010" providerId="ADAL" clId="{A00EF8DA-C144-4A11-AA5C-5FFF0567895C}" dt="2024-04-05T04:54:49.723" v="98" actId="20577"/>
          <ac:spMkLst>
            <pc:docMk/>
            <pc:sldMk cId="3777694595" sldId="256"/>
            <ac:spMk id="36" creationId="{156BFAC6-7EF3-1541-A51F-4E0E49A1068C}"/>
          </ac:spMkLst>
        </pc:spChg>
        <pc:spChg chg="add mod">
          <ac:chgData name="JUAN MART�N CAICEDO RUIZ" userId="e82371e5-df77-4dcb-b303-6a09bc8e1010" providerId="ADAL" clId="{A00EF8DA-C144-4A11-AA5C-5FFF0567895C}" dt="2024-04-05T04:54:56.513" v="103" actId="1076"/>
          <ac:spMkLst>
            <pc:docMk/>
            <pc:sldMk cId="3777694595" sldId="256"/>
            <ac:spMk id="37" creationId="{77D6D2F5-2072-DA8D-833C-FBD2368A7E77}"/>
          </ac:spMkLst>
        </pc:spChg>
        <pc:spChg chg="mod">
          <ac:chgData name="JUAN MART�N CAICEDO RUIZ" userId="e82371e5-df77-4dcb-b303-6a09bc8e1010" providerId="ADAL" clId="{A00EF8DA-C144-4A11-AA5C-5FFF0567895C}" dt="2024-05-04T18:21:53.726" v="119" actId="1076"/>
          <ac:spMkLst>
            <pc:docMk/>
            <pc:sldMk cId="3777694595" sldId="256"/>
            <ac:spMk id="44" creationId="{99949CF7-A5CC-3438-150E-EE71E6444791}"/>
          </ac:spMkLst>
        </pc:spChg>
        <pc:spChg chg="mod">
          <ac:chgData name="JUAN MART�N CAICEDO RUIZ" userId="e82371e5-df77-4dcb-b303-6a09bc8e1010" providerId="ADAL" clId="{A00EF8DA-C144-4A11-AA5C-5FFF0567895C}" dt="2024-05-04T18:22:21.448" v="125" actId="1076"/>
          <ac:spMkLst>
            <pc:docMk/>
            <pc:sldMk cId="3777694595" sldId="256"/>
            <ac:spMk id="46" creationId="{C8E1F9E7-9252-C4B0-2CEA-6326A2442B0C}"/>
          </ac:spMkLst>
        </pc:spChg>
        <pc:spChg chg="mod">
          <ac:chgData name="JUAN MART�N CAICEDO RUIZ" userId="e82371e5-df77-4dcb-b303-6a09bc8e1010" providerId="ADAL" clId="{A00EF8DA-C144-4A11-AA5C-5FFF0567895C}" dt="2024-05-04T18:22:42.185" v="132" actId="1076"/>
          <ac:spMkLst>
            <pc:docMk/>
            <pc:sldMk cId="3777694595" sldId="256"/>
            <ac:spMk id="49" creationId="{0E6710C5-F268-ACDC-97FA-23D09E29CE0E}"/>
          </ac:spMkLst>
        </pc:spChg>
        <pc:spChg chg="mod">
          <ac:chgData name="JUAN MART�N CAICEDO RUIZ" userId="e82371e5-df77-4dcb-b303-6a09bc8e1010" providerId="ADAL" clId="{A00EF8DA-C144-4A11-AA5C-5FFF0567895C}" dt="2024-05-04T18:22:34.628" v="129" actId="1076"/>
          <ac:spMkLst>
            <pc:docMk/>
            <pc:sldMk cId="3777694595" sldId="256"/>
            <ac:spMk id="50" creationId="{41EA2C4A-3ABD-9E6C-3D37-A32B76278973}"/>
          </ac:spMkLst>
        </pc:spChg>
        <pc:spChg chg="mod">
          <ac:chgData name="JUAN MART�N CAICEDO RUIZ" userId="e82371e5-df77-4dcb-b303-6a09bc8e1010" providerId="ADAL" clId="{A00EF8DA-C144-4A11-AA5C-5FFF0567895C}" dt="2024-05-04T18:23:41.917" v="149" actId="1076"/>
          <ac:spMkLst>
            <pc:docMk/>
            <pc:sldMk cId="3777694595" sldId="256"/>
            <ac:spMk id="52" creationId="{B5CB033E-229A-BE54-F681-50E3BF636666}"/>
          </ac:spMkLst>
        </pc:spChg>
        <pc:spChg chg="mod">
          <ac:chgData name="JUAN MART�N CAICEDO RUIZ" userId="e82371e5-df77-4dcb-b303-6a09bc8e1010" providerId="ADAL" clId="{A00EF8DA-C144-4A11-AA5C-5FFF0567895C}" dt="2024-05-04T18:21:42.005" v="115"/>
          <ac:spMkLst>
            <pc:docMk/>
            <pc:sldMk cId="3777694595" sldId="256"/>
            <ac:spMk id="53" creationId="{0DCB59EF-9EA5-A416-B222-8600E348A609}"/>
          </ac:spMkLst>
        </pc:spChg>
        <pc:spChg chg="mod">
          <ac:chgData name="JUAN MART�N CAICEDO RUIZ" userId="e82371e5-df77-4dcb-b303-6a09bc8e1010" providerId="ADAL" clId="{A00EF8DA-C144-4A11-AA5C-5FFF0567895C}" dt="2024-05-04T18:37:52.518" v="166" actId="1076"/>
          <ac:spMkLst>
            <pc:docMk/>
            <pc:sldMk cId="3777694595" sldId="256"/>
            <ac:spMk id="54" creationId="{2FEB0A70-62CD-0FF0-FF06-3A678FC0C7EE}"/>
          </ac:spMkLst>
        </pc:spChg>
        <pc:spChg chg="mod">
          <ac:chgData name="JUAN MART�N CAICEDO RUIZ" userId="e82371e5-df77-4dcb-b303-6a09bc8e1010" providerId="ADAL" clId="{A00EF8DA-C144-4A11-AA5C-5FFF0567895C}" dt="2024-05-04T18:38:13.102" v="176" actId="1076"/>
          <ac:spMkLst>
            <pc:docMk/>
            <pc:sldMk cId="3777694595" sldId="256"/>
            <ac:spMk id="55" creationId="{4E16E1F8-58EC-6C2B-E1BD-6CBFFF6C8205}"/>
          </ac:spMkLst>
        </pc:spChg>
        <pc:spChg chg="mod">
          <ac:chgData name="JUAN MART�N CAICEDO RUIZ" userId="e82371e5-df77-4dcb-b303-6a09bc8e1010" providerId="ADAL" clId="{A00EF8DA-C144-4A11-AA5C-5FFF0567895C}" dt="2024-05-04T18:38:08.735" v="175" actId="1076"/>
          <ac:spMkLst>
            <pc:docMk/>
            <pc:sldMk cId="3777694595" sldId="256"/>
            <ac:spMk id="56" creationId="{2734C3AB-E01D-4EAF-F3F5-A43965F7EFCA}"/>
          </ac:spMkLst>
        </pc:spChg>
        <pc:spChg chg="mod">
          <ac:chgData name="JUAN MART�N CAICEDO RUIZ" userId="e82371e5-df77-4dcb-b303-6a09bc8e1010" providerId="ADAL" clId="{A00EF8DA-C144-4A11-AA5C-5FFF0567895C}" dt="2024-05-04T18:37:57.529" v="169" actId="20577"/>
          <ac:spMkLst>
            <pc:docMk/>
            <pc:sldMk cId="3777694595" sldId="256"/>
            <ac:spMk id="57" creationId="{F70E856D-A212-B577-F23D-5B1139164644}"/>
          </ac:spMkLst>
        </pc:spChg>
        <pc:spChg chg="add del mod">
          <ac:chgData name="JUAN MART�N CAICEDO RUIZ" userId="e82371e5-df77-4dcb-b303-6a09bc8e1010" providerId="ADAL" clId="{A00EF8DA-C144-4A11-AA5C-5FFF0567895C}" dt="2024-05-04T18:37:47.662" v="165" actId="21"/>
          <ac:spMkLst>
            <pc:docMk/>
            <pc:sldMk cId="3777694595" sldId="256"/>
            <ac:spMk id="67" creationId="{55AF02B9-EADB-C0A7-28F0-6C03B6DFC60B}"/>
          </ac:spMkLst>
        </pc:spChg>
        <pc:spChg chg="add mod">
          <ac:chgData name="JUAN MART�N CAICEDO RUIZ" userId="e82371e5-df77-4dcb-b303-6a09bc8e1010" providerId="ADAL" clId="{A00EF8DA-C144-4A11-AA5C-5FFF0567895C}" dt="2024-05-04T18:24:01.579" v="152" actId="164"/>
          <ac:spMkLst>
            <pc:docMk/>
            <pc:sldMk cId="3777694595" sldId="256"/>
            <ac:spMk id="68" creationId="{D96CC97A-EED6-3778-2720-782245B48AC9}"/>
          </ac:spMkLst>
        </pc:spChg>
        <pc:spChg chg="add mod">
          <ac:chgData name="JUAN MART�N CAICEDO RUIZ" userId="e82371e5-df77-4dcb-b303-6a09bc8e1010" providerId="ADAL" clId="{A00EF8DA-C144-4A11-AA5C-5FFF0567895C}" dt="2024-05-04T18:24:01.579" v="152" actId="164"/>
          <ac:spMkLst>
            <pc:docMk/>
            <pc:sldMk cId="3777694595" sldId="256"/>
            <ac:spMk id="69" creationId="{DF3D70A9-2A39-1C7F-7115-383365C6FF32}"/>
          </ac:spMkLst>
        </pc:spChg>
        <pc:spChg chg="add mod">
          <ac:chgData name="JUAN MART�N CAICEDO RUIZ" userId="e82371e5-df77-4dcb-b303-6a09bc8e1010" providerId="ADAL" clId="{A00EF8DA-C144-4A11-AA5C-5FFF0567895C}" dt="2024-05-04T18:24:01.579" v="152" actId="164"/>
          <ac:spMkLst>
            <pc:docMk/>
            <pc:sldMk cId="3777694595" sldId="256"/>
            <ac:spMk id="70" creationId="{3B6F30F3-5F9B-1888-1B4F-F2D961C76E6A}"/>
          </ac:spMkLst>
        </pc:spChg>
        <pc:spChg chg="add mod">
          <ac:chgData name="JUAN MART�N CAICEDO RUIZ" userId="e82371e5-df77-4dcb-b303-6a09bc8e1010" providerId="ADAL" clId="{A00EF8DA-C144-4A11-AA5C-5FFF0567895C}" dt="2024-05-04T18:24:01.579" v="152" actId="164"/>
          <ac:spMkLst>
            <pc:docMk/>
            <pc:sldMk cId="3777694595" sldId="256"/>
            <ac:spMk id="71" creationId="{798AA55F-1A5D-0329-CD55-2531CB5B8E61}"/>
          </ac:spMkLst>
        </pc:spChg>
        <pc:spChg chg="add mod">
          <ac:chgData name="JUAN MART�N CAICEDO RUIZ" userId="e82371e5-df77-4dcb-b303-6a09bc8e1010" providerId="ADAL" clId="{A00EF8DA-C144-4A11-AA5C-5FFF0567895C}" dt="2024-05-04T18:24:01.579" v="152" actId="164"/>
          <ac:spMkLst>
            <pc:docMk/>
            <pc:sldMk cId="3777694595" sldId="256"/>
            <ac:spMk id="72" creationId="{9D62C928-70A5-F6AD-FA5C-9626F351A4C0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75" creationId="{074DA3EA-54FB-F9AC-76D8-B70B400E6868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77" creationId="{731E9572-171C-DAD7-83D5-8731231353DA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0" creationId="{5F12DBEA-639C-99CA-593E-A795EBB7DBB4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1" creationId="{7FA9ED68-87B6-17A9-B805-F27A193F32F9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3" creationId="{BB64BB0B-60DC-7950-4233-D1258DDD87E9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4" creationId="{88CE370F-83DD-9B64-FCEF-F1E84D3AAFCF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5" creationId="{9027222A-89D1-18C8-0347-76CB43404AF3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6" creationId="{07628707-6C51-C5DF-1C6F-771E4CCFC9A4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7" creationId="{F729C636-BCF3-5199-2D74-65FBD46D6812}"/>
          </ac:spMkLst>
        </pc:spChg>
        <pc:spChg chg="mod">
          <ac:chgData name="JUAN MART�N CAICEDO RUIZ" userId="e82371e5-df77-4dcb-b303-6a09bc8e1010" providerId="ADAL" clId="{A00EF8DA-C144-4A11-AA5C-5FFF0567895C}" dt="2024-05-04T18:23:37.573" v="148" actId="571"/>
          <ac:spMkLst>
            <pc:docMk/>
            <pc:sldMk cId="3777694595" sldId="256"/>
            <ac:spMk id="88" creationId="{9AA5C943-37A7-5DAB-D1C7-64D9C8D83836}"/>
          </ac:spMkLst>
        </pc:spChg>
        <pc:grpChg chg="add del mod">
          <ac:chgData name="JUAN MART�N CAICEDO RUIZ" userId="e82371e5-df77-4dcb-b303-6a09bc8e1010" providerId="ADAL" clId="{A00EF8DA-C144-4A11-AA5C-5FFF0567895C}" dt="2024-05-04T18:21:19.175" v="108" actId="478"/>
          <ac:grpSpMkLst>
            <pc:docMk/>
            <pc:sldMk cId="3777694595" sldId="256"/>
            <ac:grpSpMk id="2" creationId="{F1E665F8-F635-A26C-78BF-69782ADF252B}"/>
          </ac:grpSpMkLst>
        </pc:grpChg>
        <pc:grpChg chg="add mod">
          <ac:chgData name="JUAN MART�N CAICEDO RUIZ" userId="e82371e5-df77-4dcb-b303-6a09bc8e1010" providerId="ADAL" clId="{A00EF8DA-C144-4A11-AA5C-5FFF0567895C}" dt="2024-05-04T18:21:27.283" v="114" actId="1076"/>
          <ac:grpSpMkLst>
            <pc:docMk/>
            <pc:sldMk cId="3777694595" sldId="256"/>
            <ac:grpSpMk id="15" creationId="{4CABA658-5C8B-AFDF-860B-82B1C64918EE}"/>
          </ac:grpSpMkLst>
        </pc:grpChg>
        <pc:grpChg chg="add mod">
          <ac:chgData name="JUAN MART�N CAICEDO RUIZ" userId="e82371e5-df77-4dcb-b303-6a09bc8e1010" providerId="ADAL" clId="{A00EF8DA-C144-4A11-AA5C-5FFF0567895C}" dt="2024-05-04T18:24:16.196" v="154" actId="164"/>
          <ac:grpSpMkLst>
            <pc:docMk/>
            <pc:sldMk cId="3777694595" sldId="256"/>
            <ac:grpSpMk id="41" creationId="{1C9882E2-D4B0-6CA9-25B4-BF850B9DCECB}"/>
          </ac:grpSpMkLst>
        </pc:grpChg>
        <pc:grpChg chg="add mod">
          <ac:chgData name="JUAN MART�N CAICEDO RUIZ" userId="e82371e5-df77-4dcb-b303-6a09bc8e1010" providerId="ADAL" clId="{A00EF8DA-C144-4A11-AA5C-5FFF0567895C}" dt="2024-05-04T18:23:37.573" v="148" actId="571"/>
          <ac:grpSpMkLst>
            <pc:docMk/>
            <pc:sldMk cId="3777694595" sldId="256"/>
            <ac:grpSpMk id="73" creationId="{CA4B2813-A9F5-06AF-9BF5-93BCBD0F6217}"/>
          </ac:grpSpMkLst>
        </pc:grpChg>
        <pc:grpChg chg="add mod ord">
          <ac:chgData name="JUAN MART�N CAICEDO RUIZ" userId="e82371e5-df77-4dcb-b303-6a09bc8e1010" providerId="ADAL" clId="{A00EF8DA-C144-4A11-AA5C-5FFF0567895C}" dt="2024-05-04T18:24:16.196" v="154" actId="164"/>
          <ac:grpSpMkLst>
            <pc:docMk/>
            <pc:sldMk cId="3777694595" sldId="256"/>
            <ac:grpSpMk id="91" creationId="{B7B17F34-3629-C93A-0E75-4080A0245D25}"/>
          </ac:grpSpMkLst>
        </pc:grpChg>
        <pc:grpChg chg="add mod">
          <ac:chgData name="JUAN MART�N CAICEDO RUIZ" userId="e82371e5-df77-4dcb-b303-6a09bc8e1010" providerId="ADAL" clId="{A00EF8DA-C144-4A11-AA5C-5FFF0567895C}" dt="2024-05-04T18:24:30.939" v="155" actId="14100"/>
          <ac:grpSpMkLst>
            <pc:docMk/>
            <pc:sldMk cId="3777694595" sldId="256"/>
            <ac:grpSpMk id="92" creationId="{1E341A49-E643-98F7-AD2C-786FD0F4542B}"/>
          </ac:grpSpMkLst>
        </pc:grpChg>
        <pc:picChg chg="add del mod">
          <ac:chgData name="JUAN MART�N CAICEDO RUIZ" userId="e82371e5-df77-4dcb-b303-6a09bc8e1010" providerId="ADAL" clId="{A00EF8DA-C144-4A11-AA5C-5FFF0567895C}" dt="2024-04-05T04:55:24.098" v="107" actId="1076"/>
          <ac:picMkLst>
            <pc:docMk/>
            <pc:sldMk cId="3777694595" sldId="256"/>
            <ac:picMk id="5" creationId="{1BF83353-EA98-5676-9189-6D7D9F80E563}"/>
          </ac:picMkLst>
        </pc:picChg>
        <pc:picChg chg="add mod">
          <ac:chgData name="JUAN MART�N CAICEDO RUIZ" userId="e82371e5-df77-4dcb-b303-6a09bc8e1010" providerId="ADAL" clId="{A00EF8DA-C144-4A11-AA5C-5FFF0567895C}" dt="2024-05-04T18:24:01.579" v="152" actId="164"/>
          <ac:picMkLst>
            <pc:docMk/>
            <pc:sldMk cId="3777694595" sldId="256"/>
            <ac:picMk id="40" creationId="{67E99B43-ABEB-CD4E-B77E-48180FF46B8C}"/>
          </ac:picMkLst>
        </pc:picChg>
        <pc:cxnChg chg="add mod">
          <ac:chgData name="JUAN MART�N CAICEDO RUIZ" userId="e82371e5-df77-4dcb-b303-6a09bc8e1010" providerId="ADAL" clId="{A00EF8DA-C144-4A11-AA5C-5FFF0567895C}" dt="2024-04-05T04:01:48.904" v="64" actId="164"/>
          <ac:cxnSpMkLst>
            <pc:docMk/>
            <pc:sldMk cId="3777694595" sldId="256"/>
            <ac:cxnSpMk id="3" creationId="{75E2CDDE-8D08-496F-BCEF-99D17B98F52F}"/>
          </ac:cxnSpMkLst>
        </pc:cxnChg>
        <pc:cxnChg chg="add mod">
          <ac:chgData name="JUAN MART�N CAICEDO RUIZ" userId="e82371e5-df77-4dcb-b303-6a09bc8e1010" providerId="ADAL" clId="{A00EF8DA-C144-4A11-AA5C-5FFF0567895C}" dt="2024-04-05T04:01:48.904" v="64" actId="164"/>
          <ac:cxnSpMkLst>
            <pc:docMk/>
            <pc:sldMk cId="3777694595" sldId="256"/>
            <ac:cxnSpMk id="4" creationId="{2987B6C2-9F5F-793B-6320-6F8AB795AA4A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7" creationId="{9C2CF61E-8200-7E18-4969-873F0927C920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9" creationId="{3FB14686-A5EB-E0CA-432A-34FBE9F2CC0C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11" creationId="{6C5289AA-119E-F20B-23A1-F84AEC1B885E}"/>
          </ac:cxnSpMkLst>
        </pc:cxnChg>
        <pc:cxnChg chg="add mod">
          <ac:chgData name="JUAN MART�N CAICEDO RUIZ" userId="e82371e5-df77-4dcb-b303-6a09bc8e1010" providerId="ADAL" clId="{A00EF8DA-C144-4A11-AA5C-5FFF0567895C}" dt="2024-04-05T04:01:48.904" v="64" actId="164"/>
          <ac:cxnSpMkLst>
            <pc:docMk/>
            <pc:sldMk cId="3777694595" sldId="256"/>
            <ac:cxnSpMk id="12" creationId="{5BD96CEA-EE1F-C45A-A75E-5B1554BE003D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14" creationId="{4385A921-71F3-CE98-B701-B1D21A174F52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16" creationId="{138F0E62-AB7A-A0E5-F394-A7237ECEC5D9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20" creationId="{7BA90164-A512-DDE4-FEBB-DCEAE75455D0}"/>
          </ac:cxnSpMkLst>
        </pc:cxnChg>
        <pc:cxnChg chg="add mod">
          <ac:chgData name="JUAN MART�N CAICEDO RUIZ" userId="e82371e5-df77-4dcb-b303-6a09bc8e1010" providerId="ADAL" clId="{A00EF8DA-C144-4A11-AA5C-5FFF0567895C}" dt="2024-04-05T04:01:48.904" v="64" actId="164"/>
          <ac:cxnSpMkLst>
            <pc:docMk/>
            <pc:sldMk cId="3777694595" sldId="256"/>
            <ac:cxnSpMk id="21" creationId="{4FB4A3FE-3F2B-CA52-296E-BBC97DD27ECB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22" creationId="{A1E29A06-4609-C6AD-D1F0-86F32B08F370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24" creationId="{418BA652-FBF1-85BC-8A74-E8793C9A2F0F}"/>
          </ac:cxnSpMkLst>
        </pc:cxnChg>
        <pc:cxnChg chg="add mod">
          <ac:chgData name="JUAN MART�N CAICEDO RUIZ" userId="e82371e5-df77-4dcb-b303-6a09bc8e1010" providerId="ADAL" clId="{A00EF8DA-C144-4A11-AA5C-5FFF0567895C}" dt="2024-04-05T04:01:48.904" v="64" actId="164"/>
          <ac:cxnSpMkLst>
            <pc:docMk/>
            <pc:sldMk cId="3777694595" sldId="256"/>
            <ac:cxnSpMk id="26" creationId="{2E76756E-5A36-D878-F9BF-4F8FCCE1C461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27" creationId="{D8E756E1-39D3-50C8-96B4-09010332B680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29" creationId="{2199D993-59E0-467D-E96C-2928DBC3AF74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31" creationId="{3C423B4C-25A4-B37D-1247-EF7F27E1BC2F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34" creationId="{E97BC4E8-3A63-D652-8750-D197FA09A4B1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39" creationId="{C0EE4560-4F1F-93F5-E5B1-DC6489333603}"/>
          </ac:cxnSpMkLst>
        </pc:cxnChg>
        <pc:cxnChg chg="mod">
          <ac:chgData name="JUAN MART�N CAICEDO RUIZ" userId="e82371e5-df77-4dcb-b303-6a09bc8e1010" providerId="ADAL" clId="{A00EF8DA-C144-4A11-AA5C-5FFF0567895C}" dt="2024-05-04T18:23:51.232" v="151" actId="14100"/>
          <ac:cxnSpMkLst>
            <pc:docMk/>
            <pc:sldMk cId="3777694595" sldId="256"/>
            <ac:cxnSpMk id="42" creationId="{A3B71E0A-151D-471B-01CA-65E374F392DB}"/>
          </ac:cxnSpMkLst>
        </pc:cxnChg>
        <pc:cxnChg chg="mod">
          <ac:chgData name="JUAN MART�N CAICEDO RUIZ" userId="e82371e5-df77-4dcb-b303-6a09bc8e1010" providerId="ADAL" clId="{A00EF8DA-C144-4A11-AA5C-5FFF0567895C}" dt="2024-04-05T04:01:21.371" v="57" actId="164"/>
          <ac:cxnSpMkLst>
            <pc:docMk/>
            <pc:sldMk cId="3777694595" sldId="256"/>
            <ac:cxnSpMk id="43" creationId="{1695F9DD-864A-B814-C774-EFDF47629311}"/>
          </ac:cxnSpMkLst>
        </pc:cxnChg>
        <pc:cxnChg chg="mod">
          <ac:chgData name="JUAN MART�N CAICEDO RUIZ" userId="e82371e5-df77-4dcb-b303-6a09bc8e1010" providerId="ADAL" clId="{A00EF8DA-C144-4A11-AA5C-5FFF0567895C}" dt="2024-05-04T18:22:08.615" v="122" actId="14100"/>
          <ac:cxnSpMkLst>
            <pc:docMk/>
            <pc:sldMk cId="3777694595" sldId="256"/>
            <ac:cxnSpMk id="45" creationId="{F73C26A0-8940-5A1B-9497-B14D01D97341}"/>
          </ac:cxnSpMkLst>
        </pc:cxnChg>
        <pc:cxnChg chg="mod">
          <ac:chgData name="JUAN MART�N CAICEDO RUIZ" userId="e82371e5-df77-4dcb-b303-6a09bc8e1010" providerId="ADAL" clId="{A00EF8DA-C144-4A11-AA5C-5FFF0567895C}" dt="2024-05-04T18:22:45.250" v="133" actId="14100"/>
          <ac:cxnSpMkLst>
            <pc:docMk/>
            <pc:sldMk cId="3777694595" sldId="256"/>
            <ac:cxnSpMk id="47" creationId="{4231F2E3-E972-BE37-2D62-D19F5EEE8AAF}"/>
          </ac:cxnSpMkLst>
        </pc:cxnChg>
        <pc:cxnChg chg="mod">
          <ac:chgData name="JUAN MART�N CAICEDO RUIZ" userId="e82371e5-df77-4dcb-b303-6a09bc8e1010" providerId="ADAL" clId="{A00EF8DA-C144-4A11-AA5C-5FFF0567895C}" dt="2024-05-04T18:22:32.008" v="128" actId="14100"/>
          <ac:cxnSpMkLst>
            <pc:docMk/>
            <pc:sldMk cId="3777694595" sldId="256"/>
            <ac:cxnSpMk id="48" creationId="{C042A792-0DA1-C6F3-79DC-5D219225CB8D}"/>
          </ac:cxnSpMkLst>
        </pc:cxnChg>
        <pc:cxnChg chg="mod">
          <ac:chgData name="JUAN MART�N CAICEDO RUIZ" userId="e82371e5-df77-4dcb-b303-6a09bc8e1010" providerId="ADAL" clId="{A00EF8DA-C144-4A11-AA5C-5FFF0567895C}" dt="2024-05-04T18:22:39.987" v="131" actId="14100"/>
          <ac:cxnSpMkLst>
            <pc:docMk/>
            <pc:sldMk cId="3777694595" sldId="256"/>
            <ac:cxnSpMk id="51" creationId="{447AA32F-54B4-B281-0914-3AEC00831E31}"/>
          </ac:cxnSpMkLst>
        </pc:cxnChg>
        <pc:cxnChg chg="mod">
          <ac:chgData name="JUAN MART�N CAICEDO RUIZ" userId="e82371e5-df77-4dcb-b303-6a09bc8e1010" providerId="ADAL" clId="{A00EF8DA-C144-4A11-AA5C-5FFF0567895C}" dt="2024-05-04T18:23:37.573" v="148" actId="571"/>
          <ac:cxnSpMkLst>
            <pc:docMk/>
            <pc:sldMk cId="3777694595" sldId="256"/>
            <ac:cxnSpMk id="74" creationId="{DC12B5EF-03B7-E4EA-0DF0-BBAC4B17E437}"/>
          </ac:cxnSpMkLst>
        </pc:cxnChg>
        <pc:cxnChg chg="mod">
          <ac:chgData name="JUAN MART�N CAICEDO RUIZ" userId="e82371e5-df77-4dcb-b303-6a09bc8e1010" providerId="ADAL" clId="{A00EF8DA-C144-4A11-AA5C-5FFF0567895C}" dt="2024-05-04T18:23:37.573" v="148" actId="571"/>
          <ac:cxnSpMkLst>
            <pc:docMk/>
            <pc:sldMk cId="3777694595" sldId="256"/>
            <ac:cxnSpMk id="76" creationId="{24C6E51F-F8B0-90A7-9189-8EE8AA6FC8EC}"/>
          </ac:cxnSpMkLst>
        </pc:cxnChg>
        <pc:cxnChg chg="mod">
          <ac:chgData name="JUAN MART�N CAICEDO RUIZ" userId="e82371e5-df77-4dcb-b303-6a09bc8e1010" providerId="ADAL" clId="{A00EF8DA-C144-4A11-AA5C-5FFF0567895C}" dt="2024-05-04T18:23:37.573" v="148" actId="571"/>
          <ac:cxnSpMkLst>
            <pc:docMk/>
            <pc:sldMk cId="3777694595" sldId="256"/>
            <ac:cxnSpMk id="78" creationId="{98CDA651-5270-0D8A-F96A-7E381127B3CD}"/>
          </ac:cxnSpMkLst>
        </pc:cxnChg>
        <pc:cxnChg chg="mod">
          <ac:chgData name="JUAN MART�N CAICEDO RUIZ" userId="e82371e5-df77-4dcb-b303-6a09bc8e1010" providerId="ADAL" clId="{A00EF8DA-C144-4A11-AA5C-5FFF0567895C}" dt="2024-05-04T18:23:37.573" v="148" actId="571"/>
          <ac:cxnSpMkLst>
            <pc:docMk/>
            <pc:sldMk cId="3777694595" sldId="256"/>
            <ac:cxnSpMk id="79" creationId="{5FEE5FDB-E8F6-6273-8911-A3CD9C47526C}"/>
          </ac:cxnSpMkLst>
        </pc:cxnChg>
        <pc:cxnChg chg="mod">
          <ac:chgData name="JUAN MART�N CAICEDO RUIZ" userId="e82371e5-df77-4dcb-b303-6a09bc8e1010" providerId="ADAL" clId="{A00EF8DA-C144-4A11-AA5C-5FFF0567895C}" dt="2024-05-04T18:23:37.573" v="148" actId="571"/>
          <ac:cxnSpMkLst>
            <pc:docMk/>
            <pc:sldMk cId="3777694595" sldId="256"/>
            <ac:cxnSpMk id="82" creationId="{DF6DDB1B-5B54-F51E-7F81-E1075467C7AE}"/>
          </ac:cxnSpMkLst>
        </pc:cxnChg>
      </pc:sldChg>
      <pc:sldChg chg="addSp delSp modSp del mod">
        <pc:chgData name="JUAN MART�N CAICEDO RUIZ" userId="e82371e5-df77-4dcb-b303-6a09bc8e1010" providerId="ADAL" clId="{A00EF8DA-C144-4A11-AA5C-5FFF0567895C}" dt="2024-04-05T04:01:33.515" v="61" actId="47"/>
        <pc:sldMkLst>
          <pc:docMk/>
          <pc:sldMk cId="367511307" sldId="257"/>
        </pc:sldMkLst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3" creationId="{3C20AFD9-3995-9D8C-529F-AE1B2AC3AB34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6" creationId="{800DFB10-5289-1FF8-6E9A-448601C0890D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7" creationId="{57C1B4CC-4A51-E37F-EBB0-79917F70851B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0" creationId="{2CC0F50D-5BB8-F919-B3AD-6A6A1A054DF0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1" creationId="{F5309430-3C2D-1B7E-4FBA-79A32D9962EE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4" creationId="{C9888029-1C52-0F66-ED91-6C28CEAA951A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5" creationId="{346D060D-D0F5-C70C-D8D0-F85B9D3B3C82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6" creationId="{D25BF1DE-F512-F35F-7B1A-A04A427FBCBF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17" creationId="{0109026D-0B95-761C-9FCF-6691FC815C5D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8" creationId="{32B041AB-C9AF-1AB1-DCAC-8FEF8B881C81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19" creationId="{3FCAF5B5-E23C-DC62-9D04-34F1489B0F2D}"/>
          </ac:spMkLst>
        </pc:spChg>
        <pc:spChg chg="add del mod">
          <ac:chgData name="JUAN MART�N CAICEDO RUIZ" userId="e82371e5-df77-4dcb-b303-6a09bc8e1010" providerId="ADAL" clId="{A00EF8DA-C144-4A11-AA5C-5FFF0567895C}" dt="2024-03-25T03:04:41.735" v="56" actId="478"/>
          <ac:spMkLst>
            <pc:docMk/>
            <pc:sldMk cId="367511307" sldId="257"/>
            <ac:spMk id="22" creationId="{3C67DDB0-5DBA-44F8-518C-F13D39DFE96F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23" creationId="{CB002C42-B5E5-8CF5-6F29-D2AEF4540C1C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24" creationId="{6A578F8A-745F-F996-50AB-EA23E47F3917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30" creationId="{65787B41-A739-521A-B2F5-ED5C33F556F2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31" creationId="{E03F0039-B9D2-2644-4392-DA27C2BD3134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32" creationId="{D36A257F-4306-0B1C-AB26-7F6730F34850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33" creationId="{751178ED-0FA2-EE38-D7AD-5D5EFFFD9E89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34" creationId="{5F20305C-AC60-4120-84C9-550BBEC197F5}"/>
          </ac:spMkLst>
        </pc:spChg>
        <pc:spChg chg="del mod">
          <ac:chgData name="JUAN MART�N CAICEDO RUIZ" userId="e82371e5-df77-4dcb-b303-6a09bc8e1010" providerId="ADAL" clId="{A00EF8DA-C144-4A11-AA5C-5FFF0567895C}" dt="2024-04-05T04:01:30.334" v="60" actId="21"/>
          <ac:spMkLst>
            <pc:docMk/>
            <pc:sldMk cId="367511307" sldId="257"/>
            <ac:spMk id="35" creationId="{021824A6-0B37-D46B-7903-921BAACDA901}"/>
          </ac:spMkLst>
        </pc:spChg>
        <pc:cxnChg chg="add del mod">
          <ac:chgData name="JUAN MART�N CAICEDO RUIZ" userId="e82371e5-df77-4dcb-b303-6a09bc8e1010" providerId="ADAL" clId="{A00EF8DA-C144-4A11-AA5C-5FFF0567895C}" dt="2024-03-25T03:04:41.735" v="56" actId="478"/>
          <ac:cxnSpMkLst>
            <pc:docMk/>
            <pc:sldMk cId="367511307" sldId="257"/>
            <ac:cxnSpMk id="2" creationId="{0E961C38-5688-9DA1-34A2-DEA79416B0BF}"/>
          </ac:cxnSpMkLst>
        </pc:cxnChg>
        <pc:cxnChg chg="add del mod">
          <ac:chgData name="JUAN MART�N CAICEDO RUIZ" userId="e82371e5-df77-4dcb-b303-6a09bc8e1010" providerId="ADAL" clId="{A00EF8DA-C144-4A11-AA5C-5FFF0567895C}" dt="2024-03-25T03:04:41.735" v="56" actId="478"/>
          <ac:cxnSpMkLst>
            <pc:docMk/>
            <pc:sldMk cId="367511307" sldId="257"/>
            <ac:cxnSpMk id="4" creationId="{13D6D20E-4803-1404-AE9E-D11AFD0450AA}"/>
          </ac:cxnSpMkLst>
        </pc:cxnChg>
        <pc:cxnChg chg="del mod">
          <ac:chgData name="JUAN MART�N CAICEDO RUIZ" userId="e82371e5-df77-4dcb-b303-6a09bc8e1010" providerId="ADAL" clId="{A00EF8DA-C144-4A11-AA5C-5FFF0567895C}" dt="2024-04-05T04:01:30.334" v="60" actId="21"/>
          <ac:cxnSpMkLst>
            <pc:docMk/>
            <pc:sldMk cId="367511307" sldId="257"/>
            <ac:cxnSpMk id="5" creationId="{75E2CDDE-8D08-496F-BCEF-99D17B98F52F}"/>
          </ac:cxnSpMkLst>
        </pc:cxnChg>
        <pc:cxnChg chg="add del mod">
          <ac:chgData name="JUAN MART�N CAICEDO RUIZ" userId="e82371e5-df77-4dcb-b303-6a09bc8e1010" providerId="ADAL" clId="{A00EF8DA-C144-4A11-AA5C-5FFF0567895C}" dt="2024-03-25T03:04:41.735" v="56" actId="478"/>
          <ac:cxnSpMkLst>
            <pc:docMk/>
            <pc:sldMk cId="367511307" sldId="257"/>
            <ac:cxnSpMk id="8" creationId="{9EC90C96-A6E3-6249-760C-918909AD2308}"/>
          </ac:cxnSpMkLst>
        </pc:cxnChg>
        <pc:cxnChg chg="add del mod">
          <ac:chgData name="JUAN MART�N CAICEDO RUIZ" userId="e82371e5-df77-4dcb-b303-6a09bc8e1010" providerId="ADAL" clId="{A00EF8DA-C144-4A11-AA5C-5FFF0567895C}" dt="2024-03-25T03:04:41.735" v="56" actId="478"/>
          <ac:cxnSpMkLst>
            <pc:docMk/>
            <pc:sldMk cId="367511307" sldId="257"/>
            <ac:cxnSpMk id="9" creationId="{6EB86B7B-8445-E9C0-E5B6-C577C67D6096}"/>
          </ac:cxnSpMkLst>
        </pc:cxnChg>
        <pc:cxnChg chg="del mod">
          <ac:chgData name="JUAN MART�N CAICEDO RUIZ" userId="e82371e5-df77-4dcb-b303-6a09bc8e1010" providerId="ADAL" clId="{A00EF8DA-C144-4A11-AA5C-5FFF0567895C}" dt="2024-04-05T04:01:30.334" v="60" actId="21"/>
          <ac:cxnSpMkLst>
            <pc:docMk/>
            <pc:sldMk cId="367511307" sldId="257"/>
            <ac:cxnSpMk id="12" creationId="{5BD96CEA-EE1F-C45A-A75E-5B1554BE003D}"/>
          </ac:cxnSpMkLst>
        </pc:cxnChg>
        <pc:cxnChg chg="add del mod">
          <ac:chgData name="JUAN MART�N CAICEDO RUIZ" userId="e82371e5-df77-4dcb-b303-6a09bc8e1010" providerId="ADAL" clId="{A00EF8DA-C144-4A11-AA5C-5FFF0567895C}" dt="2024-03-25T03:04:41.735" v="56" actId="478"/>
          <ac:cxnSpMkLst>
            <pc:docMk/>
            <pc:sldMk cId="367511307" sldId="257"/>
            <ac:cxnSpMk id="13" creationId="{C0DC9653-ADEA-8225-CBC3-F0F506AA3057}"/>
          </ac:cxnSpMkLst>
        </pc:cxnChg>
        <pc:cxnChg chg="del mod">
          <ac:chgData name="JUAN MART�N CAICEDO RUIZ" userId="e82371e5-df77-4dcb-b303-6a09bc8e1010" providerId="ADAL" clId="{A00EF8DA-C144-4A11-AA5C-5FFF0567895C}" dt="2024-04-05T04:01:30.334" v="60" actId="21"/>
          <ac:cxnSpMkLst>
            <pc:docMk/>
            <pc:sldMk cId="367511307" sldId="257"/>
            <ac:cxnSpMk id="20" creationId="{2987B6C2-9F5F-793B-6320-6F8AB795AA4A}"/>
          </ac:cxnSpMkLst>
        </pc:cxnChg>
        <pc:cxnChg chg="del mod">
          <ac:chgData name="JUAN MART�N CAICEDO RUIZ" userId="e82371e5-df77-4dcb-b303-6a09bc8e1010" providerId="ADAL" clId="{A00EF8DA-C144-4A11-AA5C-5FFF0567895C}" dt="2024-04-05T04:01:30.334" v="60" actId="21"/>
          <ac:cxnSpMkLst>
            <pc:docMk/>
            <pc:sldMk cId="367511307" sldId="257"/>
            <ac:cxnSpMk id="21" creationId="{4FB4A3FE-3F2B-CA52-296E-BBC97DD27ECB}"/>
          </ac:cxnSpMkLst>
        </pc:cxnChg>
        <pc:cxnChg chg="del mod">
          <ac:chgData name="JUAN MART�N CAICEDO RUIZ" userId="e82371e5-df77-4dcb-b303-6a09bc8e1010" providerId="ADAL" clId="{A00EF8DA-C144-4A11-AA5C-5FFF0567895C}" dt="2024-04-05T04:01:30.334" v="60" actId="21"/>
          <ac:cxnSpMkLst>
            <pc:docMk/>
            <pc:sldMk cId="367511307" sldId="257"/>
            <ac:cxnSpMk id="26" creationId="{2E76756E-5A36-D878-F9BF-4F8FCCE1C461}"/>
          </ac:cxnSpMkLst>
        </pc:cxnChg>
      </pc:sldChg>
    </pc:docChg>
  </pc:docChgLst>
  <pc:docChgLst>
    <pc:chgData clId="Web-{44E5FA88-7E74-F82F-369B-5122CC13D5E4}"/>
    <pc:docChg chg="modSld">
      <pc:chgData name="" userId="" providerId="" clId="Web-{44E5FA88-7E74-F82F-369B-5122CC13D5E4}" dt="2024-04-06T21:50:33.077" v="0" actId="1076"/>
      <pc:docMkLst>
        <pc:docMk/>
      </pc:docMkLst>
      <pc:sldChg chg="modSp">
        <pc:chgData name="" userId="" providerId="" clId="Web-{44E5FA88-7E74-F82F-369B-5122CC13D5E4}" dt="2024-04-06T21:50:33.077" v="0" actId="1076"/>
        <pc:sldMkLst>
          <pc:docMk/>
          <pc:sldMk cId="3777694595" sldId="256"/>
        </pc:sldMkLst>
        <pc:grpChg chg="mod">
          <ac:chgData name="" userId="" providerId="" clId="Web-{44E5FA88-7E74-F82F-369B-5122CC13D5E4}" dt="2024-04-06T21:50:33.077" v="0" actId="1076"/>
          <ac:grpSpMkLst>
            <pc:docMk/>
            <pc:sldMk cId="3777694595" sldId="256"/>
            <ac:grpSpMk id="2" creationId="{F1E665F8-F635-A26C-78BF-69782ADF252B}"/>
          </ac:grpSpMkLst>
        </pc:grpChg>
      </pc:sldChg>
    </pc:docChg>
  </pc:docChgLst>
  <pc:docChgLst>
    <pc:chgData name="JONNIER MORENO BERTEL" userId="S::jonnier.moreno@udea.edu.co::868b44b9-1175-43b6-b299-8ebb86765901" providerId="AD" clId="Web-{44E5FA88-7E74-F82F-369B-5122CC13D5E4}"/>
    <pc:docChg chg="modSld">
      <pc:chgData name="JONNIER MORENO BERTEL" userId="S::jonnier.moreno@udea.edu.co::868b44b9-1175-43b6-b299-8ebb86765901" providerId="AD" clId="Web-{44E5FA88-7E74-F82F-369B-5122CC13D5E4}" dt="2024-04-06T21:50:35.328" v="0" actId="1076"/>
      <pc:docMkLst>
        <pc:docMk/>
      </pc:docMkLst>
      <pc:sldChg chg="modSp">
        <pc:chgData name="JONNIER MORENO BERTEL" userId="S::jonnier.moreno@udea.edu.co::868b44b9-1175-43b6-b299-8ebb86765901" providerId="AD" clId="Web-{44E5FA88-7E74-F82F-369B-5122CC13D5E4}" dt="2024-04-06T21:50:35.328" v="0" actId="1076"/>
        <pc:sldMkLst>
          <pc:docMk/>
          <pc:sldMk cId="3777694595" sldId="256"/>
        </pc:sldMkLst>
        <pc:grpChg chg="mod">
          <ac:chgData name="JONNIER MORENO BERTEL" userId="S::jonnier.moreno@udea.edu.co::868b44b9-1175-43b6-b299-8ebb86765901" providerId="AD" clId="Web-{44E5FA88-7E74-F82F-369B-5122CC13D5E4}" dt="2024-04-06T21:50:35.328" v="0" actId="1076"/>
          <ac:grpSpMkLst>
            <pc:docMk/>
            <pc:sldMk cId="3777694595" sldId="256"/>
            <ac:grpSpMk id="2" creationId="{F1E665F8-F635-A26C-78BF-69782ADF252B}"/>
          </ac:grpSpMkLst>
        </pc:grpChg>
      </pc:sldChg>
    </pc:docChg>
  </pc:docChgLst>
  <pc:docChgLst>
    <pc:chgData name="JUAN MART�N CAICEDO RUIZ" userId="e82371e5-df77-4dcb-b303-6a09bc8e1010" providerId="ADAL" clId="{A7C621C9-F6C3-474E-AE1A-9D8B20670032}"/>
    <pc:docChg chg="undo custSel addSld modSld sldOrd">
      <pc:chgData name="JUAN MART�N CAICEDO RUIZ" userId="e82371e5-df77-4dcb-b303-6a09bc8e1010" providerId="ADAL" clId="{A7C621C9-F6C3-474E-AE1A-9D8B20670032}" dt="2024-02-23T17:15:40.280" v="50" actId="1076"/>
      <pc:docMkLst>
        <pc:docMk/>
      </pc:docMkLst>
      <pc:sldChg chg="addSp delSp modSp new mod ord">
        <pc:chgData name="JUAN MART�N CAICEDO RUIZ" userId="e82371e5-df77-4dcb-b303-6a09bc8e1010" providerId="ADAL" clId="{A7C621C9-F6C3-474E-AE1A-9D8B20670032}" dt="2024-02-23T16:22:58.063" v="41" actId="20577"/>
        <pc:sldMkLst>
          <pc:docMk/>
          <pc:sldMk cId="744719397" sldId="258"/>
        </pc:sldMkLst>
        <pc:spChg chg="del">
          <ac:chgData name="JUAN MART�N CAICEDO RUIZ" userId="e82371e5-df77-4dcb-b303-6a09bc8e1010" providerId="ADAL" clId="{A7C621C9-F6C3-474E-AE1A-9D8B20670032}" dt="2024-02-23T16:19:47.625" v="4" actId="478"/>
          <ac:spMkLst>
            <pc:docMk/>
            <pc:sldMk cId="744719397" sldId="258"/>
            <ac:spMk id="2" creationId="{5F8693F1-1323-8F68-7BAE-8EF2A7F389DE}"/>
          </ac:spMkLst>
        </pc:spChg>
        <pc:spChg chg="del">
          <ac:chgData name="JUAN MART�N CAICEDO RUIZ" userId="e82371e5-df77-4dcb-b303-6a09bc8e1010" providerId="ADAL" clId="{A7C621C9-F6C3-474E-AE1A-9D8B20670032}" dt="2024-02-23T16:19:48.636" v="5" actId="478"/>
          <ac:spMkLst>
            <pc:docMk/>
            <pc:sldMk cId="744719397" sldId="258"/>
            <ac:spMk id="3" creationId="{EF255EF2-F45C-EA79-8B42-360331E3FE97}"/>
          </ac:spMkLst>
        </pc:spChg>
        <pc:spChg chg="add mod">
          <ac:chgData name="JUAN MART�N CAICEDO RUIZ" userId="e82371e5-df77-4dcb-b303-6a09bc8e1010" providerId="ADAL" clId="{A7C621C9-F6C3-474E-AE1A-9D8B20670032}" dt="2024-02-23T16:21:46.635" v="18" actId="1582"/>
          <ac:spMkLst>
            <pc:docMk/>
            <pc:sldMk cId="744719397" sldId="258"/>
            <ac:spMk id="8" creationId="{258807FE-7583-1736-A669-D3520927E5E7}"/>
          </ac:spMkLst>
        </pc:spChg>
        <pc:spChg chg="add mod">
          <ac:chgData name="JUAN MART�N CAICEDO RUIZ" userId="e82371e5-df77-4dcb-b303-6a09bc8e1010" providerId="ADAL" clId="{A7C621C9-F6C3-474E-AE1A-9D8B20670032}" dt="2024-02-23T16:21:19.534" v="17" actId="20577"/>
          <ac:spMkLst>
            <pc:docMk/>
            <pc:sldMk cId="744719397" sldId="258"/>
            <ac:spMk id="9" creationId="{F1ECA5DA-444A-95DC-6B69-D6D1760DAFF3}"/>
          </ac:spMkLst>
        </pc:spChg>
        <pc:spChg chg="add mod">
          <ac:chgData name="JUAN MART�N CAICEDO RUIZ" userId="e82371e5-df77-4dcb-b303-6a09bc8e1010" providerId="ADAL" clId="{A7C621C9-F6C3-474E-AE1A-9D8B20670032}" dt="2024-02-23T16:22:10.014" v="26" actId="1582"/>
          <ac:spMkLst>
            <pc:docMk/>
            <pc:sldMk cId="744719397" sldId="258"/>
            <ac:spMk id="10" creationId="{D1AF9BA5-6270-FEE1-2927-76D847541BD1}"/>
          </ac:spMkLst>
        </pc:spChg>
        <pc:spChg chg="add mod">
          <ac:chgData name="JUAN MART�N CAICEDO RUIZ" userId="e82371e5-df77-4dcb-b303-6a09bc8e1010" providerId="ADAL" clId="{A7C621C9-F6C3-474E-AE1A-9D8B20670032}" dt="2024-02-23T16:22:24.985" v="35" actId="1076"/>
          <ac:spMkLst>
            <pc:docMk/>
            <pc:sldMk cId="744719397" sldId="258"/>
            <ac:spMk id="11" creationId="{3F61644E-F2C6-FC18-6D99-4CEA69B0DAB5}"/>
          </ac:spMkLst>
        </pc:spChg>
        <pc:spChg chg="add mod">
          <ac:chgData name="JUAN MART�N CAICEDO RUIZ" userId="e82371e5-df77-4dcb-b303-6a09bc8e1010" providerId="ADAL" clId="{A7C621C9-F6C3-474E-AE1A-9D8B20670032}" dt="2024-02-23T16:22:54.228" v="37" actId="1076"/>
          <ac:spMkLst>
            <pc:docMk/>
            <pc:sldMk cId="744719397" sldId="258"/>
            <ac:spMk id="12" creationId="{7519C507-4C7F-1089-D722-A72DF201BE1D}"/>
          </ac:spMkLst>
        </pc:spChg>
        <pc:spChg chg="add mod">
          <ac:chgData name="JUAN MART�N CAICEDO RUIZ" userId="e82371e5-df77-4dcb-b303-6a09bc8e1010" providerId="ADAL" clId="{A7C621C9-F6C3-474E-AE1A-9D8B20670032}" dt="2024-02-23T16:22:58.063" v="41" actId="20577"/>
          <ac:spMkLst>
            <pc:docMk/>
            <pc:sldMk cId="744719397" sldId="258"/>
            <ac:spMk id="13" creationId="{26796805-2CEC-A9A4-E5E1-D8E35A6D254B}"/>
          </ac:spMkLst>
        </pc:spChg>
        <pc:picChg chg="add mod">
          <ac:chgData name="JUAN MART�N CAICEDO RUIZ" userId="e82371e5-df77-4dcb-b303-6a09bc8e1010" providerId="ADAL" clId="{A7C621C9-F6C3-474E-AE1A-9D8B20670032}" dt="2024-02-23T16:22:22.705" v="34" actId="1076"/>
          <ac:picMkLst>
            <pc:docMk/>
            <pc:sldMk cId="744719397" sldId="258"/>
            <ac:picMk id="4" creationId="{0F211A3F-1C6F-D174-ACDD-EC95C5A9235D}"/>
          </ac:picMkLst>
        </pc:picChg>
        <pc:cxnChg chg="add mod">
          <ac:chgData name="JUAN MART�N CAICEDO RUIZ" userId="e82371e5-df77-4dcb-b303-6a09bc8e1010" providerId="ADAL" clId="{A7C621C9-F6C3-474E-AE1A-9D8B20670032}" dt="2024-02-23T16:20:10.218" v="8" actId="14100"/>
          <ac:cxnSpMkLst>
            <pc:docMk/>
            <pc:sldMk cId="744719397" sldId="258"/>
            <ac:cxnSpMk id="6" creationId="{CEE7208F-0071-70D3-6F2D-E7CDD5468020}"/>
          </ac:cxnSpMkLst>
        </pc:cxnChg>
      </pc:sldChg>
      <pc:sldChg chg="addSp modSp new mod">
        <pc:chgData name="JUAN MART�N CAICEDO RUIZ" userId="e82371e5-df77-4dcb-b303-6a09bc8e1010" providerId="ADAL" clId="{A7C621C9-F6C3-474E-AE1A-9D8B20670032}" dt="2024-02-23T17:15:40.280" v="50" actId="1076"/>
        <pc:sldMkLst>
          <pc:docMk/>
          <pc:sldMk cId="1441719142" sldId="259"/>
        </pc:sldMkLst>
        <pc:picChg chg="add mod">
          <ac:chgData name="JUAN MART�N CAICEDO RUIZ" userId="e82371e5-df77-4dcb-b303-6a09bc8e1010" providerId="ADAL" clId="{A7C621C9-F6C3-474E-AE1A-9D8B20670032}" dt="2024-02-23T17:15:40.280" v="50" actId="1076"/>
          <ac:picMkLst>
            <pc:docMk/>
            <pc:sldMk cId="1441719142" sldId="259"/>
            <ac:picMk id="5" creationId="{D1E7CF4B-3777-0C82-3EC0-78C56682CAB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86AC88-DCF9-C9A1-50C2-A553E096E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192A89-0DE3-4D3A-F658-8772A21C1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890345-B40D-29B8-E6B3-C3029500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98A8D0-D876-B475-7BAD-D83807486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133A0-3713-6AD1-B61A-B0C945A5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1C593-3C46-A1D4-FE47-93439875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7F0666-6C48-4B45-020E-F9F4F61A1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AFC2BF-86F5-F4CA-BC73-0B00BB54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9C6932-70D8-7388-B6EA-FA4BB929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653C83-D171-E4E1-9165-C4FE16B6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65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D641E4-3F00-293A-1E29-516171328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934EF8-A834-1C90-3CE4-2E15F36E0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76A50E-E657-F96D-12D8-E3236530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A6E563-13B7-11D4-0294-F9638E4F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C47DB3-64BD-6D48-3477-4515E805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41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27938-1971-4E05-8D8A-41ED783C8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3D4FAB-02B3-5435-EC0D-85108EC2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D9616-32F2-C26B-3812-D2F713C15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20CF3-F077-5718-DA0B-9A77EF9F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0E4BC-E8F0-7D13-C6B4-FB548B13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661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DC6C-FEDF-0566-E185-C25C1811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BB033-3844-4A26-70E7-B4454E3FD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9345D-AAD9-A11B-B9B5-36E99F23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F66FBF-94D5-B670-CE61-A7F72646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725982-33D6-AADB-67FC-575AE8C2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01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94EEF-DD91-9421-BE0D-6B0CE115D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8545F-54D6-C97E-28FB-D9C9D86E8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F50B52-82C7-B1A9-B339-69D19DD4E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D4DF6E-796E-7DD7-1241-281F39AB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136534-F1ED-AE2A-FDCE-D4195B65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FA617-9ACF-6FA1-3930-B7AE1A19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40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29381-6F41-0BFA-2583-CB284B55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CF1495-FEA6-FDBC-1219-CA04F377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4CBB1-572E-4EB1-7F50-3194CA72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BCAE175-D38B-D2B6-01A3-7E89FCCE5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87428F3-FADD-E2AA-B379-02245125A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D26F3E-13F0-6C45-F607-06853E3B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BD2903-FC56-6D75-ADD8-9BC0E579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C70EFEB-E5F0-1177-324B-B1352F7E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132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8DDF6-4920-F70A-6D17-A964248A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BF5B55-7B6E-F69A-2F43-B74EE913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77077C-9410-B3EA-7131-908C8481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541446-808A-5C56-2DB0-AAE54EA8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915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B4FB76B-3631-517E-0181-6B373AD2B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E9E41-D7AB-A680-6B61-A7342E3B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2CBD5E-F376-0208-5136-EF578958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080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A6517-84BB-7CD7-102C-D93F1CC1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8B9C40-B094-4C12-BDC5-26BFEFBE6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E6F67-0CDB-6889-9783-B0393977B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85D8C3-3ECD-55AA-7006-E2FEE3A2B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6DB0E-1030-A3EE-140C-769FF74F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29DACA-B2C6-CBE8-E8D0-D6E171B3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437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BAEE-5EE6-3188-5EC5-EF78B419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7D6548D-2B2C-BAC6-1608-5F7C362E7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6AAA22-BB8C-EE65-CB67-D63B2E995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8B8235-864C-1A3F-E488-D3942C27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C720EE-7181-88B4-0EE7-C164A119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55D636-8066-FB1C-108C-14CCEE0A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47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D74BC2-EE63-BECF-1072-C1A2ABE4B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19449C3-2EE3-C922-C3AB-1EBF2802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ACAFF-8F3D-FBFB-605A-755DD909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FB869-8899-4F64-909B-C89F595A33E7}" type="datetimeFigureOut">
              <a:rPr lang="es-ES" smtClean="0"/>
              <a:t>04/05/2024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8E420A-39BF-E4F8-8A07-CC5BE924A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703F4-0D6E-0FB4-F243-6BEA4466B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3BED3-B5B6-4FA8-A308-F52F7BDB88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348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o 14">
            <a:extLst>
              <a:ext uri="{FF2B5EF4-FFF2-40B4-BE49-F238E27FC236}">
                <a16:creationId xmlns:a16="http://schemas.microsoft.com/office/drawing/2014/main" id="{4CABA658-5C8B-AFDF-860B-82B1C64918EE}"/>
              </a:ext>
            </a:extLst>
          </p:cNvPr>
          <p:cNvGrpSpPr/>
          <p:nvPr/>
        </p:nvGrpSpPr>
        <p:grpSpPr>
          <a:xfrm>
            <a:off x="8036085" y="1258996"/>
            <a:ext cx="2910209" cy="3262506"/>
            <a:chOff x="7462936" y="1984023"/>
            <a:chExt cx="1957954" cy="2285840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75E2CDDE-8D08-496F-BCEF-99D17B98F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8962" y="3418284"/>
              <a:ext cx="872444" cy="7994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00DFB10-5289-1FF8-6E9A-448601C0890D}"/>
                </a:ext>
              </a:extLst>
            </p:cNvPr>
            <p:cNvSpPr/>
            <p:nvPr/>
          </p:nvSpPr>
          <p:spPr>
            <a:xfrm>
              <a:off x="8454312" y="3366123"/>
              <a:ext cx="114188" cy="1043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5BD96CEA-EE1F-C45A-A75E-5B1554BE003D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flipH="1">
              <a:off x="8551778" y="3086043"/>
              <a:ext cx="325434" cy="2953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109026D-0B95-761C-9FCF-6691FC815C5D}"/>
                </a:ext>
              </a:extLst>
            </p:cNvPr>
            <p:cNvSpPr/>
            <p:nvPr/>
          </p:nvSpPr>
          <p:spPr>
            <a:xfrm>
              <a:off x="8820118" y="3033882"/>
              <a:ext cx="114188" cy="1043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2987B6C2-9F5F-793B-6320-6F8AB795AA4A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7829462" y="2514543"/>
              <a:ext cx="681944" cy="851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FB4A3FE-3F2B-CA52-296E-BBC97DD27E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11406" y="2182302"/>
              <a:ext cx="398066" cy="8949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B002C42-B5E5-8CF5-6F29-D2AEF4540C1C}"/>
                </a:ext>
              </a:extLst>
            </p:cNvPr>
            <p:cNvSpPr/>
            <p:nvPr/>
          </p:nvSpPr>
          <p:spPr>
            <a:xfrm>
              <a:off x="7772368" y="2436302"/>
              <a:ext cx="114188" cy="1043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A578F8A-745F-F996-50AB-EA23E47F3917}"/>
                </a:ext>
              </a:extLst>
            </p:cNvPr>
            <p:cNvSpPr/>
            <p:nvPr/>
          </p:nvSpPr>
          <p:spPr>
            <a:xfrm>
              <a:off x="8454312" y="2130141"/>
              <a:ext cx="114188" cy="1043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2E76756E-5A36-D878-F9BF-4F8FCCE1C461}"/>
                </a:ext>
              </a:extLst>
            </p:cNvPr>
            <p:cNvCxnSpPr>
              <a:endCxn id="23" idx="6"/>
            </p:cNvCxnSpPr>
            <p:nvPr/>
          </p:nvCxnSpPr>
          <p:spPr>
            <a:xfrm flipH="1">
              <a:off x="7886556" y="2225629"/>
              <a:ext cx="567756" cy="2628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65787B41-A739-521A-B2F5-ED5C33F556F2}"/>
                </a:ext>
              </a:extLst>
            </p:cNvPr>
            <p:cNvSpPr/>
            <p:nvPr/>
          </p:nvSpPr>
          <p:spPr>
            <a:xfrm>
              <a:off x="7581868" y="4165542"/>
              <a:ext cx="114188" cy="1043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E03F0039-B9D2-2644-4392-DA27C2BD3134}"/>
                </a:ext>
              </a:extLst>
            </p:cNvPr>
            <p:cNvSpPr txBox="1"/>
            <p:nvPr/>
          </p:nvSpPr>
          <p:spPr>
            <a:xfrm>
              <a:off x="8151975" y="363332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D36A257F-4306-0B1C-AB26-7F6730F34850}"/>
                </a:ext>
              </a:extLst>
            </p:cNvPr>
            <p:cNvSpPr txBox="1"/>
            <p:nvPr/>
          </p:nvSpPr>
          <p:spPr>
            <a:xfrm>
              <a:off x="8673400" y="3231401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0,304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51178ED-0FA2-EE38-D7AD-5D5EFFFD9E89}"/>
                </a:ext>
              </a:extLst>
            </p:cNvPr>
            <p:cNvSpPr txBox="1"/>
            <p:nvPr/>
          </p:nvSpPr>
          <p:spPr>
            <a:xfrm>
              <a:off x="8710439" y="2346557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1,087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5F20305C-AC60-4120-84C9-550BBEC197F5}"/>
                </a:ext>
              </a:extLst>
            </p:cNvPr>
            <p:cNvSpPr txBox="1"/>
            <p:nvPr/>
          </p:nvSpPr>
          <p:spPr>
            <a:xfrm>
              <a:off x="7673310" y="198402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0,543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021824A6-0B37-D46B-7903-921BAACDA901}"/>
                </a:ext>
              </a:extLst>
            </p:cNvPr>
            <p:cNvSpPr txBox="1"/>
            <p:nvPr/>
          </p:nvSpPr>
          <p:spPr>
            <a:xfrm>
              <a:off x="7462936" y="2816055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/>
                <a:t>1,043</a:t>
              </a:r>
            </a:p>
          </p:txBody>
        </p:sp>
      </p:grp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75FDB318-1ADC-E359-C693-36F9E73EDBF1}"/>
              </a:ext>
            </a:extLst>
          </p:cNvPr>
          <p:cNvSpPr/>
          <p:nvPr/>
        </p:nvSpPr>
        <p:spPr>
          <a:xfrm>
            <a:off x="6358410" y="2623906"/>
            <a:ext cx="771260" cy="3497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5408229-C38C-56CE-1B1F-5ABACDE52753}"/>
              </a:ext>
            </a:extLst>
          </p:cNvPr>
          <p:cNvSpPr txBox="1"/>
          <p:nvPr/>
        </p:nvSpPr>
        <p:spPr>
          <a:xfrm>
            <a:off x="8226018" y="452150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88054B8-BDDA-445D-6A85-78556F555507}"/>
              </a:ext>
            </a:extLst>
          </p:cNvPr>
          <p:cNvSpPr txBox="1"/>
          <p:nvPr/>
        </p:nvSpPr>
        <p:spPr>
          <a:xfrm>
            <a:off x="9502506" y="34173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B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B279BFB-FE71-92CE-AFEC-2DB8D62DE993}"/>
              </a:ext>
            </a:extLst>
          </p:cNvPr>
          <p:cNvSpPr txBox="1"/>
          <p:nvPr/>
        </p:nvSpPr>
        <p:spPr>
          <a:xfrm>
            <a:off x="10283962" y="26172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C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56BFAC6-7EF3-1541-A51F-4E0E49A1068C}"/>
              </a:ext>
            </a:extLst>
          </p:cNvPr>
          <p:cNvSpPr txBox="1"/>
          <p:nvPr/>
        </p:nvSpPr>
        <p:spPr>
          <a:xfrm>
            <a:off x="8167600" y="17943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7D6D2F5-2072-DA8D-833C-FBD2368A7E77}"/>
              </a:ext>
            </a:extLst>
          </p:cNvPr>
          <p:cNvSpPr txBox="1"/>
          <p:nvPr/>
        </p:nvSpPr>
        <p:spPr>
          <a:xfrm>
            <a:off x="9446043" y="104353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</a:t>
            </a:r>
          </a:p>
        </p:txBody>
      </p:sp>
      <p:grpSp>
        <p:nvGrpSpPr>
          <p:cNvPr id="92" name="Grupo 91">
            <a:extLst>
              <a:ext uri="{FF2B5EF4-FFF2-40B4-BE49-F238E27FC236}">
                <a16:creationId xmlns:a16="http://schemas.microsoft.com/office/drawing/2014/main" id="{1E341A49-E643-98F7-AD2C-786FD0F4542B}"/>
              </a:ext>
            </a:extLst>
          </p:cNvPr>
          <p:cNvGrpSpPr/>
          <p:nvPr/>
        </p:nvGrpSpPr>
        <p:grpSpPr>
          <a:xfrm>
            <a:off x="1452877" y="543715"/>
            <a:ext cx="4751701" cy="4885714"/>
            <a:chOff x="1452877" y="543715"/>
            <a:chExt cx="4626231" cy="4885714"/>
          </a:xfrm>
        </p:grpSpPr>
        <p:grpSp>
          <p:nvGrpSpPr>
            <p:cNvPr id="91" name="Grupo 90">
              <a:extLst>
                <a:ext uri="{FF2B5EF4-FFF2-40B4-BE49-F238E27FC236}">
                  <a16:creationId xmlns:a16="http://schemas.microsoft.com/office/drawing/2014/main" id="{B7B17F34-3629-C93A-0E75-4080A0245D25}"/>
                </a:ext>
              </a:extLst>
            </p:cNvPr>
            <p:cNvGrpSpPr/>
            <p:nvPr/>
          </p:nvGrpSpPr>
          <p:grpSpPr>
            <a:xfrm>
              <a:off x="1452877" y="543715"/>
              <a:ext cx="4619048" cy="4885714"/>
              <a:chOff x="1452877" y="543715"/>
              <a:chExt cx="4619048" cy="4885714"/>
            </a:xfrm>
          </p:grpSpPr>
          <p:pic>
            <p:nvPicPr>
              <p:cNvPr id="40" name="Imagen 39" descr="Imagen que contiene hombre, grande, parado, aire&#10;&#10;Descripción generada automáticamente">
                <a:extLst>
                  <a:ext uri="{FF2B5EF4-FFF2-40B4-BE49-F238E27FC236}">
                    <a16:creationId xmlns:a16="http://schemas.microsoft.com/office/drawing/2014/main" id="{67E99B43-ABEB-CD4E-B77E-48180FF46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2877" y="543715"/>
                <a:ext cx="4619048" cy="4885714"/>
              </a:xfrm>
              <a:prstGeom prst="rect">
                <a:avLst/>
              </a:prstGeom>
            </p:spPr>
          </p:pic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D96CC97A-EED6-3778-2720-782245B48AC9}"/>
                  </a:ext>
                </a:extLst>
              </p:cNvPr>
              <p:cNvSpPr txBox="1"/>
              <p:nvPr/>
            </p:nvSpPr>
            <p:spPr>
              <a:xfrm>
                <a:off x="3066864" y="4094018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/>
                  <a:t>A</a:t>
                </a:r>
              </a:p>
            </p:txBody>
          </p:sp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DF3D70A9-2A39-1C7F-7115-383365C6FF32}"/>
                  </a:ext>
                </a:extLst>
              </p:cNvPr>
              <p:cNvSpPr txBox="1"/>
              <p:nvPr/>
            </p:nvSpPr>
            <p:spPr>
              <a:xfrm>
                <a:off x="4591111" y="3266339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/>
                  <a:t>B</a:t>
                </a: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3B6F30F3-5F9B-1888-1B4F-F2D961C76E6A}"/>
                  </a:ext>
                </a:extLst>
              </p:cNvPr>
              <p:cNvSpPr txBox="1"/>
              <p:nvPr/>
            </p:nvSpPr>
            <p:spPr>
              <a:xfrm>
                <a:off x="5432815" y="2884096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/>
                  <a:t>C</a:t>
                </a:r>
              </a:p>
            </p:txBody>
          </p:sp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798AA55F-1A5D-0329-CD55-2531CB5B8E61}"/>
                  </a:ext>
                </a:extLst>
              </p:cNvPr>
              <p:cNvSpPr txBox="1"/>
              <p:nvPr/>
            </p:nvSpPr>
            <p:spPr>
              <a:xfrm>
                <a:off x="4142724" y="944595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/>
                  <a:t>D</a:t>
                </a:r>
              </a:p>
            </p:txBody>
          </p:sp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9D62C928-70A5-F6AD-FA5C-9626F351A4C0}"/>
                  </a:ext>
                </a:extLst>
              </p:cNvPr>
              <p:cNvSpPr txBox="1"/>
              <p:nvPr/>
            </p:nvSpPr>
            <p:spPr>
              <a:xfrm>
                <a:off x="5739309" y="623882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b="1" dirty="0"/>
                  <a:t>E</a:t>
                </a:r>
              </a:p>
            </p:txBody>
          </p:sp>
        </p:grp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1C9882E2-D4B0-6CA9-25B4-BF850B9DCECB}"/>
                </a:ext>
              </a:extLst>
            </p:cNvPr>
            <p:cNvGrpSpPr/>
            <p:nvPr/>
          </p:nvGrpSpPr>
          <p:grpSpPr>
            <a:xfrm>
              <a:off x="2734321" y="645061"/>
              <a:ext cx="3344787" cy="3509238"/>
              <a:chOff x="7529422" y="1821079"/>
              <a:chExt cx="2250334" cy="2458710"/>
            </a:xfrm>
          </p:grpSpPr>
          <p:cxnSp>
            <p:nvCxnSpPr>
              <p:cNvPr id="42" name="Conector recto 41">
                <a:extLst>
                  <a:ext uri="{FF2B5EF4-FFF2-40B4-BE49-F238E27FC236}">
                    <a16:creationId xmlns:a16="http://schemas.microsoft.com/office/drawing/2014/main" id="{A3B71E0A-151D-471B-01CA-65E374F392DB}"/>
                  </a:ext>
                </a:extLst>
              </p:cNvPr>
              <p:cNvCxnSpPr>
                <a:cxnSpLocks/>
                <a:stCxn id="52" idx="7"/>
                <a:endCxn id="44" idx="7"/>
              </p:cNvCxnSpPr>
              <p:nvPr/>
            </p:nvCxnSpPr>
            <p:spPr>
              <a:xfrm flipV="1">
                <a:off x="7626887" y="3595348"/>
                <a:ext cx="1301290" cy="5953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99949CF7-A5CC-3438-150E-EE71E6444791}"/>
                  </a:ext>
                </a:extLst>
              </p:cNvPr>
              <p:cNvSpPr/>
              <p:nvPr/>
            </p:nvSpPr>
            <p:spPr>
              <a:xfrm>
                <a:off x="8830712" y="3580070"/>
                <a:ext cx="114188" cy="1043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5" name="Conector recto 44">
                <a:extLst>
                  <a:ext uri="{FF2B5EF4-FFF2-40B4-BE49-F238E27FC236}">
                    <a16:creationId xmlns:a16="http://schemas.microsoft.com/office/drawing/2014/main" id="{F73C26A0-8940-5A1B-9497-B14D01D97341}"/>
                  </a:ext>
                </a:extLst>
              </p:cNvPr>
              <p:cNvCxnSpPr>
                <a:cxnSpLocks/>
                <a:endCxn id="44" idx="7"/>
              </p:cNvCxnSpPr>
              <p:nvPr/>
            </p:nvCxnSpPr>
            <p:spPr>
              <a:xfrm flipH="1">
                <a:off x="8928178" y="3468271"/>
                <a:ext cx="325434" cy="127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8E1F9E7-9252-C4B0-2CEA-6326A2442B0C}"/>
                  </a:ext>
                </a:extLst>
              </p:cNvPr>
              <p:cNvSpPr/>
              <p:nvPr/>
            </p:nvSpPr>
            <p:spPr>
              <a:xfrm>
                <a:off x="9225064" y="3435353"/>
                <a:ext cx="114188" cy="1043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47" name="Conector recto 46">
                <a:extLst>
                  <a:ext uri="{FF2B5EF4-FFF2-40B4-BE49-F238E27FC236}">
                    <a16:creationId xmlns:a16="http://schemas.microsoft.com/office/drawing/2014/main" id="{4231F2E3-E972-BE37-2D62-D19F5EEE8AAF}"/>
                  </a:ext>
                </a:extLst>
              </p:cNvPr>
              <p:cNvCxnSpPr>
                <a:cxnSpLocks/>
                <a:stCxn id="44" idx="0"/>
                <a:endCxn id="49" idx="4"/>
              </p:cNvCxnSpPr>
              <p:nvPr/>
            </p:nvCxnSpPr>
            <p:spPr>
              <a:xfrm flipH="1" flipV="1">
                <a:off x="8789801" y="2211150"/>
                <a:ext cx="98004" cy="13689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>
                <a:extLst>
                  <a:ext uri="{FF2B5EF4-FFF2-40B4-BE49-F238E27FC236}">
                    <a16:creationId xmlns:a16="http://schemas.microsoft.com/office/drawing/2014/main" id="{C042A792-0DA1-C6F3-79DC-5D219225CB8D}"/>
                  </a:ext>
                </a:extLst>
              </p:cNvPr>
              <p:cNvCxnSpPr>
                <a:cxnSpLocks/>
                <a:stCxn id="46" idx="0"/>
              </p:cNvCxnSpPr>
              <p:nvPr/>
            </p:nvCxnSpPr>
            <p:spPr>
              <a:xfrm flipV="1">
                <a:off x="9282158" y="2041822"/>
                <a:ext cx="204540" cy="139353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0E6710C5-F268-ACDC-97FA-23D09E29CE0E}"/>
                  </a:ext>
                </a:extLst>
              </p:cNvPr>
              <p:cNvSpPr/>
              <p:nvPr/>
            </p:nvSpPr>
            <p:spPr>
              <a:xfrm>
                <a:off x="8732707" y="2106829"/>
                <a:ext cx="114188" cy="1043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41EA2C4A-3ABD-9E6C-3D37-A32B76278973}"/>
                  </a:ext>
                </a:extLst>
              </p:cNvPr>
              <p:cNvSpPr/>
              <p:nvPr/>
            </p:nvSpPr>
            <p:spPr>
              <a:xfrm>
                <a:off x="9433144" y="1944189"/>
                <a:ext cx="114188" cy="1043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cxnSp>
            <p:nvCxnSpPr>
              <p:cNvPr id="51" name="Conector recto 50">
                <a:extLst>
                  <a:ext uri="{FF2B5EF4-FFF2-40B4-BE49-F238E27FC236}">
                    <a16:creationId xmlns:a16="http://schemas.microsoft.com/office/drawing/2014/main" id="{447AA32F-54B4-B281-0914-3AEC00831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04856" y="1989661"/>
                <a:ext cx="698606" cy="149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B5CB033E-229A-BE54-F681-50E3BF636666}"/>
                  </a:ext>
                </a:extLst>
              </p:cNvPr>
              <p:cNvSpPr/>
              <p:nvPr/>
            </p:nvSpPr>
            <p:spPr>
              <a:xfrm>
                <a:off x="7529422" y="4175468"/>
                <a:ext cx="114188" cy="1043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0DCB59EF-9EA5-A416-B222-8600E348A609}"/>
                  </a:ext>
                </a:extLst>
              </p:cNvPr>
              <p:cNvSpPr txBox="1"/>
              <p:nvPr/>
            </p:nvSpPr>
            <p:spPr>
              <a:xfrm>
                <a:off x="8151975" y="363332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1</a:t>
                </a:r>
              </a:p>
            </p:txBody>
          </p:sp>
          <p:sp>
            <p:nvSpPr>
              <p:cNvPr id="54" name="CuadroTexto 53">
                <a:extLst>
                  <a:ext uri="{FF2B5EF4-FFF2-40B4-BE49-F238E27FC236}">
                    <a16:creationId xmlns:a16="http://schemas.microsoft.com/office/drawing/2014/main" id="{2FEB0A70-62CD-0FF0-FF06-3A678FC0C7EE}"/>
                  </a:ext>
                </a:extLst>
              </p:cNvPr>
              <p:cNvSpPr txBox="1"/>
              <p:nvPr/>
            </p:nvSpPr>
            <p:spPr>
              <a:xfrm>
                <a:off x="8658043" y="3883039"/>
                <a:ext cx="350912" cy="258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160</a:t>
                </a:r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4E16E1F8-58EC-6C2B-E1BD-6CBFFF6C8205}"/>
                  </a:ext>
                </a:extLst>
              </p:cNvPr>
              <p:cNvSpPr txBox="1"/>
              <p:nvPr/>
            </p:nvSpPr>
            <p:spPr>
              <a:xfrm>
                <a:off x="9428844" y="2535667"/>
                <a:ext cx="350912" cy="258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128</a:t>
                </a: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2734C3AB-E01D-4EAF-F3F5-A43965F7EFCA}"/>
                  </a:ext>
                </a:extLst>
              </p:cNvPr>
              <p:cNvSpPr txBox="1"/>
              <p:nvPr/>
            </p:nvSpPr>
            <p:spPr>
              <a:xfrm>
                <a:off x="8960217" y="1821079"/>
                <a:ext cx="274261" cy="258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67</a:t>
                </a:r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F70E856D-A212-B577-F23D-5B1139164644}"/>
                  </a:ext>
                </a:extLst>
              </p:cNvPr>
              <p:cNvSpPr txBox="1"/>
              <p:nvPr/>
            </p:nvSpPr>
            <p:spPr>
              <a:xfrm>
                <a:off x="8302818" y="2627045"/>
                <a:ext cx="350912" cy="258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134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769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0F211A3F-1C6F-D174-ACDD-EC95C5A923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39"/>
          <a:stretch/>
        </p:blipFill>
        <p:spPr>
          <a:xfrm>
            <a:off x="1140353" y="0"/>
            <a:ext cx="9535095" cy="6858000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EE7208F-0071-70D3-6F2D-E7CDD5468020}"/>
              </a:ext>
            </a:extLst>
          </p:cNvPr>
          <p:cNvCxnSpPr>
            <a:cxnSpLocks/>
          </p:cNvCxnSpPr>
          <p:nvPr/>
        </p:nvCxnSpPr>
        <p:spPr>
          <a:xfrm>
            <a:off x="4805363" y="5281613"/>
            <a:ext cx="17907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o 7">
            <a:extLst>
              <a:ext uri="{FF2B5EF4-FFF2-40B4-BE49-F238E27FC236}">
                <a16:creationId xmlns:a16="http://schemas.microsoft.com/office/drawing/2014/main" id="{258807FE-7583-1736-A669-D3520927E5E7}"/>
              </a:ext>
            </a:extLst>
          </p:cNvPr>
          <p:cNvSpPr/>
          <p:nvPr/>
        </p:nvSpPr>
        <p:spPr>
          <a:xfrm>
            <a:off x="4860570" y="4789288"/>
            <a:ext cx="914400" cy="914400"/>
          </a:xfrm>
          <a:prstGeom prst="arc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1ECA5DA-444A-95DC-6B69-D6D1760DAFF3}"/>
              </a:ext>
            </a:extLst>
          </p:cNvPr>
          <p:cNvSpPr txBox="1"/>
          <p:nvPr/>
        </p:nvSpPr>
        <p:spPr>
          <a:xfrm>
            <a:off x="5786438" y="4662488"/>
            <a:ext cx="509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50°</a:t>
            </a: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D1AF9BA5-6270-FEE1-2927-76D847541BD1}"/>
              </a:ext>
            </a:extLst>
          </p:cNvPr>
          <p:cNvSpPr/>
          <p:nvPr/>
        </p:nvSpPr>
        <p:spPr>
          <a:xfrm flipH="1">
            <a:off x="5841207" y="2737251"/>
            <a:ext cx="509586" cy="983216"/>
          </a:xfrm>
          <a:prstGeom prst="arc">
            <a:avLst>
              <a:gd name="adj1" fmla="val 16200000"/>
              <a:gd name="adj2" fmla="val 518194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F61644E-F2C6-FC18-6D99-4CEA69B0DAB5}"/>
              </a:ext>
            </a:extLst>
          </p:cNvPr>
          <p:cNvSpPr txBox="1"/>
          <p:nvPr/>
        </p:nvSpPr>
        <p:spPr>
          <a:xfrm>
            <a:off x="5223034" y="2901436"/>
            <a:ext cx="6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100°</a:t>
            </a: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7519C507-4C7F-1089-D722-A72DF201BE1D}"/>
              </a:ext>
            </a:extLst>
          </p:cNvPr>
          <p:cNvSpPr/>
          <p:nvPr/>
        </p:nvSpPr>
        <p:spPr>
          <a:xfrm flipH="1">
            <a:off x="6596063" y="2102886"/>
            <a:ext cx="509586" cy="983216"/>
          </a:xfrm>
          <a:prstGeom prst="arc">
            <a:avLst>
              <a:gd name="adj1" fmla="val 16200000"/>
              <a:gd name="adj2" fmla="val 5181944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796805-2CEC-A9A4-E5E1-D8E35A6D254B}"/>
              </a:ext>
            </a:extLst>
          </p:cNvPr>
          <p:cNvSpPr txBox="1"/>
          <p:nvPr/>
        </p:nvSpPr>
        <p:spPr>
          <a:xfrm>
            <a:off x="5977890" y="2267071"/>
            <a:ext cx="61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112°</a:t>
            </a:r>
          </a:p>
        </p:txBody>
      </p:sp>
    </p:spTree>
    <p:extLst>
      <p:ext uri="{BB962C8B-B14F-4D97-AF65-F5344CB8AC3E}">
        <p14:creationId xmlns:p14="http://schemas.microsoft.com/office/powerpoint/2010/main" val="74471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F4B38-84B2-3A35-FAB7-0D9564B9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225F58-3BD2-F2BC-7584-89E89AB17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E7CF4B-3777-0C82-3EC0-78C56682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18" y="0"/>
            <a:ext cx="4086322" cy="604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719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26</Words>
  <Application>Microsoft Office PowerPoint</Application>
  <PresentationFormat>Panorámica</PresentationFormat>
  <Paragraphs>23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MART�N CAICEDO RUIZ</dc:creator>
  <cp:lastModifiedBy>JUAN MART�N CAICEDO RUIZ</cp:lastModifiedBy>
  <cp:revision>5</cp:revision>
  <dcterms:created xsi:type="dcterms:W3CDTF">2024-02-22T02:25:40Z</dcterms:created>
  <dcterms:modified xsi:type="dcterms:W3CDTF">2024-05-04T18:38:13Z</dcterms:modified>
</cp:coreProperties>
</file>