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9" r:id="rId3"/>
    <p:sldId id="270" r:id="rId4"/>
    <p:sldId id="262" r:id="rId5"/>
    <p:sldId id="263" r:id="rId6"/>
    <p:sldId id="257" r:id="rId7"/>
    <p:sldId id="261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D4DC4-857F-2E24-DBD4-96F868AB966E}" v="12" dt="2024-04-12T15:21:26.886"/>
    <p1510:client id="{0A34F31C-A9C5-4B32-8154-219A6F16BABA}" v="83" dt="2024-04-10T16:52:20.338"/>
    <p1510:client id="{3BA14F06-FE2D-38E3-27E4-0DE0A05291F6}" v="1" dt="2024-04-11T22:34:50.374"/>
    <p1510:client id="{75092EFA-7015-6B62-F786-5D406D1D47BB}" v="113" dt="2024-04-10T16:34:44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O CABRERA VASQUEZ" userId="S::mateo.cabrera1@udea.edu.co::e3cb5f9e-71d4-4f34-aeb4-dfb8f26fd230" providerId="AD" clId="Web-{1018E382-B597-341E-53A0-9BCD2BFB9618}"/>
    <pc:docChg chg="modSld sldOrd">
      <pc:chgData name="MATEO CABRERA VASQUEZ" userId="S::mateo.cabrera1@udea.edu.co::e3cb5f9e-71d4-4f34-aeb4-dfb8f26fd230" providerId="AD" clId="Web-{1018E382-B597-341E-53A0-9BCD2BFB9618}" dt="2024-04-10T15:12:29.137" v="3" actId="14100"/>
      <pc:docMkLst>
        <pc:docMk/>
      </pc:docMkLst>
      <pc:sldChg chg="ord">
        <pc:chgData name="MATEO CABRERA VASQUEZ" userId="S::mateo.cabrera1@udea.edu.co::e3cb5f9e-71d4-4f34-aeb4-dfb8f26fd230" providerId="AD" clId="Web-{1018E382-B597-341E-53A0-9BCD2BFB9618}" dt="2024-04-10T14:28:19.283" v="0"/>
        <pc:sldMkLst>
          <pc:docMk/>
          <pc:sldMk cId="4291297211" sldId="264"/>
        </pc:sldMkLst>
      </pc:sldChg>
      <pc:sldChg chg="addSp modSp">
        <pc:chgData name="MATEO CABRERA VASQUEZ" userId="S::mateo.cabrera1@udea.edu.co::e3cb5f9e-71d4-4f34-aeb4-dfb8f26fd230" providerId="AD" clId="Web-{1018E382-B597-341E-53A0-9BCD2BFB9618}" dt="2024-04-10T15:12:29.137" v="3" actId="14100"/>
        <pc:sldMkLst>
          <pc:docMk/>
          <pc:sldMk cId="1655292274" sldId="266"/>
        </pc:sldMkLst>
        <pc:picChg chg="add mod">
          <ac:chgData name="MATEO CABRERA VASQUEZ" userId="S::mateo.cabrera1@udea.edu.co::e3cb5f9e-71d4-4f34-aeb4-dfb8f26fd230" providerId="AD" clId="Web-{1018E382-B597-341E-53A0-9BCD2BFB9618}" dt="2024-04-10T15:12:29.137" v="3" actId="14100"/>
          <ac:picMkLst>
            <pc:docMk/>
            <pc:sldMk cId="1655292274" sldId="266"/>
            <ac:picMk id="2" creationId="{A76078FD-8803-9C72-A533-372269C6DDE5}"/>
          </ac:picMkLst>
        </pc:picChg>
      </pc:sldChg>
    </pc:docChg>
  </pc:docChgLst>
  <pc:docChgLst>
    <pc:chgData name="RAUL DAZA LI�AN" userId="S::raul.daza@udea.edu.co::4096873d-8f5c-4b84-9014-45af4eb0f6ee" providerId="AD" clId="Web-{07ED4DC4-857F-2E24-DBD4-96F868AB966E}"/>
    <pc:docChg chg="delSld modSld sldOrd">
      <pc:chgData name="RAUL DAZA LI�AN" userId="S::raul.daza@udea.edu.co::4096873d-8f5c-4b84-9014-45af4eb0f6ee" providerId="AD" clId="Web-{07ED4DC4-857F-2E24-DBD4-96F868AB966E}" dt="2024-04-12T15:21:26.886" v="9"/>
      <pc:docMkLst>
        <pc:docMk/>
      </pc:docMkLst>
      <pc:sldChg chg="del ord">
        <pc:chgData name="RAUL DAZA LI�AN" userId="S::raul.daza@udea.edu.co::4096873d-8f5c-4b84-9014-45af4eb0f6ee" providerId="AD" clId="Web-{07ED4DC4-857F-2E24-DBD4-96F868AB966E}" dt="2024-04-12T15:21:26.886" v="9"/>
        <pc:sldMkLst>
          <pc:docMk/>
          <pc:sldMk cId="359599130" sldId="265"/>
        </pc:sldMkLst>
      </pc:sldChg>
      <pc:sldChg chg="addSp delSp modSp">
        <pc:chgData name="RAUL DAZA LI�AN" userId="S::raul.daza@udea.edu.co::4096873d-8f5c-4b84-9014-45af4eb0f6ee" providerId="AD" clId="Web-{07ED4DC4-857F-2E24-DBD4-96F868AB966E}" dt="2024-04-12T15:20:48.385" v="8"/>
        <pc:sldMkLst>
          <pc:docMk/>
          <pc:sldMk cId="627627478" sldId="267"/>
        </pc:sldMkLst>
        <pc:picChg chg="del">
          <ac:chgData name="RAUL DAZA LI�AN" userId="S::raul.daza@udea.edu.co::4096873d-8f5c-4b84-9014-45af4eb0f6ee" providerId="AD" clId="Web-{07ED4DC4-857F-2E24-DBD4-96F868AB966E}" dt="2024-04-12T15:19:51.525" v="4"/>
          <ac:picMkLst>
            <pc:docMk/>
            <pc:sldMk cId="627627478" sldId="267"/>
            <ac:picMk id="3" creationId="{F2F35220-0747-1E0C-E494-14AD6CD495DD}"/>
          </ac:picMkLst>
        </pc:picChg>
        <pc:picChg chg="add mod ord">
          <ac:chgData name="RAUL DAZA LI�AN" userId="S::raul.daza@udea.edu.co::4096873d-8f5c-4b84-9014-45af4eb0f6ee" providerId="AD" clId="Web-{07ED4DC4-857F-2E24-DBD4-96F868AB966E}" dt="2024-04-12T15:20:48.385" v="8"/>
          <ac:picMkLst>
            <pc:docMk/>
            <pc:sldMk cId="627627478" sldId="267"/>
            <ac:picMk id="6" creationId="{F5F15D4D-86D0-5070-09F1-973F8F676D9B}"/>
          </ac:picMkLst>
        </pc:picChg>
      </pc:sldChg>
      <pc:sldChg chg="addSp modSp">
        <pc:chgData name="RAUL DAZA LI�AN" userId="S::raul.daza@udea.edu.co::4096873d-8f5c-4b84-9014-45af4eb0f6ee" providerId="AD" clId="Web-{07ED4DC4-857F-2E24-DBD4-96F868AB966E}" dt="2024-04-12T15:19:39.571" v="3" actId="1076"/>
        <pc:sldMkLst>
          <pc:docMk/>
          <pc:sldMk cId="1531660908" sldId="268"/>
        </pc:sldMkLst>
        <pc:picChg chg="add mod">
          <ac:chgData name="RAUL DAZA LI�AN" userId="S::raul.daza@udea.edu.co::4096873d-8f5c-4b84-9014-45af4eb0f6ee" providerId="AD" clId="Web-{07ED4DC4-857F-2E24-DBD4-96F868AB966E}" dt="2024-04-12T15:19:39.571" v="3" actId="1076"/>
          <ac:picMkLst>
            <pc:docMk/>
            <pc:sldMk cId="1531660908" sldId="268"/>
            <ac:picMk id="3" creationId="{B1DE4A68-86F5-9D18-AB9F-C6504C25FA36}"/>
          </ac:picMkLst>
        </pc:picChg>
      </pc:sldChg>
    </pc:docChg>
  </pc:docChgLst>
  <pc:docChgLst>
    <pc:chgData name="RAUL DAZA LI�AN" userId="S::raul.daza@udea.edu.co::4096873d-8f5c-4b84-9014-45af4eb0f6ee" providerId="AD" clId="Web-{75092EFA-7015-6B62-F786-5D406D1D47BB}"/>
    <pc:docChg chg="addSld delSld modSld">
      <pc:chgData name="RAUL DAZA LI�AN" userId="S::raul.daza@udea.edu.co::4096873d-8f5c-4b84-9014-45af4eb0f6ee" providerId="AD" clId="Web-{75092EFA-7015-6B62-F786-5D406D1D47BB}" dt="2024-04-10T16:34:44.806" v="106" actId="1076"/>
      <pc:docMkLst>
        <pc:docMk/>
      </pc:docMkLst>
      <pc:sldChg chg="modSp">
        <pc:chgData name="RAUL DAZA LI�AN" userId="S::raul.daza@udea.edu.co::4096873d-8f5c-4b84-9014-45af4eb0f6ee" providerId="AD" clId="Web-{75092EFA-7015-6B62-F786-5D406D1D47BB}" dt="2024-04-10T15:38:50.293" v="24" actId="20577"/>
        <pc:sldMkLst>
          <pc:docMk/>
          <pc:sldMk cId="2375536281" sldId="256"/>
        </pc:sldMkLst>
        <pc:spChg chg="mod">
          <ac:chgData name="RAUL DAZA LI�AN" userId="S::raul.daza@udea.edu.co::4096873d-8f5c-4b84-9014-45af4eb0f6ee" providerId="AD" clId="Web-{75092EFA-7015-6B62-F786-5D406D1D47BB}" dt="2024-04-10T15:38:50.293" v="24" actId="20577"/>
          <ac:spMkLst>
            <pc:docMk/>
            <pc:sldMk cId="2375536281" sldId="256"/>
            <ac:spMk id="6" creationId="{2D5238E7-70B3-03A4-781E-4AF42527E1A4}"/>
          </ac:spMkLst>
        </pc:spChg>
      </pc:sldChg>
      <pc:sldChg chg="del">
        <pc:chgData name="RAUL DAZA LI�AN" userId="S::raul.daza@udea.edu.co::4096873d-8f5c-4b84-9014-45af4eb0f6ee" providerId="AD" clId="Web-{75092EFA-7015-6B62-F786-5D406D1D47BB}" dt="2024-04-10T15:39:31.561" v="25"/>
        <pc:sldMkLst>
          <pc:docMk/>
          <pc:sldMk cId="2962706108" sldId="258"/>
        </pc:sldMkLst>
      </pc:sldChg>
      <pc:sldChg chg="del">
        <pc:chgData name="RAUL DAZA LI�AN" userId="S::raul.daza@udea.edu.co::4096873d-8f5c-4b84-9014-45af4eb0f6ee" providerId="AD" clId="Web-{75092EFA-7015-6B62-F786-5D406D1D47BB}" dt="2024-04-10T15:39:43.702" v="26"/>
        <pc:sldMkLst>
          <pc:docMk/>
          <pc:sldMk cId="3964445457" sldId="259"/>
        </pc:sldMkLst>
      </pc:sldChg>
      <pc:sldChg chg="del">
        <pc:chgData name="RAUL DAZA LI�AN" userId="S::raul.daza@udea.edu.co::4096873d-8f5c-4b84-9014-45af4eb0f6ee" providerId="AD" clId="Web-{75092EFA-7015-6B62-F786-5D406D1D47BB}" dt="2024-04-10T15:39:44.686" v="27"/>
        <pc:sldMkLst>
          <pc:docMk/>
          <pc:sldMk cId="3518913679" sldId="260"/>
        </pc:sldMkLst>
      </pc:sldChg>
      <pc:sldChg chg="addSp delSp modSp new">
        <pc:chgData name="RAUL DAZA LI�AN" userId="S::raul.daza@udea.edu.co::4096873d-8f5c-4b84-9014-45af4eb0f6ee" providerId="AD" clId="Web-{75092EFA-7015-6B62-F786-5D406D1D47BB}" dt="2024-04-10T16:34:44.806" v="106" actId="1076"/>
        <pc:sldMkLst>
          <pc:docMk/>
          <pc:sldMk cId="627627478" sldId="267"/>
        </pc:sldMkLst>
        <pc:spChg chg="mod">
          <ac:chgData name="RAUL DAZA LI�AN" userId="S::raul.daza@udea.edu.co::4096873d-8f5c-4b84-9014-45af4eb0f6ee" providerId="AD" clId="Web-{75092EFA-7015-6B62-F786-5D406D1D47BB}" dt="2024-04-10T15:40:03.297" v="34" actId="20577"/>
          <ac:spMkLst>
            <pc:docMk/>
            <pc:sldMk cId="627627478" sldId="267"/>
            <ac:spMk id="2" creationId="{FD3CF668-6B6E-68B5-65EA-2C661734709A}"/>
          </ac:spMkLst>
        </pc:spChg>
        <pc:spChg chg="del">
          <ac:chgData name="RAUL DAZA LI�AN" userId="S::raul.daza@udea.edu.co::4096873d-8f5c-4b84-9014-45af4eb0f6ee" providerId="AD" clId="Web-{75092EFA-7015-6B62-F786-5D406D1D47BB}" dt="2024-04-10T15:42:40.803" v="35"/>
          <ac:spMkLst>
            <pc:docMk/>
            <pc:sldMk cId="627627478" sldId="267"/>
            <ac:spMk id="3" creationId="{BBA5080E-4352-572C-0686-23EBF5D7591F}"/>
          </ac:spMkLst>
        </pc:spChg>
        <pc:picChg chg="add mod">
          <ac:chgData name="RAUL DAZA LI�AN" userId="S::raul.daza@udea.edu.co::4096873d-8f5c-4b84-9014-45af4eb0f6ee" providerId="AD" clId="Web-{75092EFA-7015-6B62-F786-5D406D1D47BB}" dt="2024-04-10T16:34:42.556" v="105" actId="1076"/>
          <ac:picMkLst>
            <pc:docMk/>
            <pc:sldMk cId="627627478" sldId="267"/>
            <ac:picMk id="3" creationId="{F2F35220-0747-1E0C-E494-14AD6CD495DD}"/>
          </ac:picMkLst>
        </pc:picChg>
        <pc:picChg chg="add mod ord">
          <ac:chgData name="RAUL DAZA LI�AN" userId="S::raul.daza@udea.edu.co::4096873d-8f5c-4b84-9014-45af4eb0f6ee" providerId="AD" clId="Web-{75092EFA-7015-6B62-F786-5D406D1D47BB}" dt="2024-04-10T16:34:39.806" v="104" actId="1076"/>
          <ac:picMkLst>
            <pc:docMk/>
            <pc:sldMk cId="627627478" sldId="267"/>
            <ac:picMk id="4" creationId="{0EF1093F-D771-0A62-905D-AC94EDDAFEA1}"/>
          </ac:picMkLst>
        </pc:picChg>
        <pc:picChg chg="add mod">
          <ac:chgData name="RAUL DAZA LI�AN" userId="S::raul.daza@udea.edu.co::4096873d-8f5c-4b84-9014-45af4eb0f6ee" providerId="AD" clId="Web-{75092EFA-7015-6B62-F786-5D406D1D47BB}" dt="2024-04-10T16:34:44.806" v="106" actId="1076"/>
          <ac:picMkLst>
            <pc:docMk/>
            <pc:sldMk cId="627627478" sldId="267"/>
            <ac:picMk id="5" creationId="{116BD4AB-5858-9D10-9948-57CEE4B47065}"/>
          </ac:picMkLst>
        </pc:picChg>
        <pc:picChg chg="add del mod">
          <ac:chgData name="RAUL DAZA LI�AN" userId="S::raul.daza@udea.edu.co::4096873d-8f5c-4b84-9014-45af4eb0f6ee" providerId="AD" clId="Web-{75092EFA-7015-6B62-F786-5D406D1D47BB}" dt="2024-04-10T16:01:49.120" v="85"/>
          <ac:picMkLst>
            <pc:docMk/>
            <pc:sldMk cId="627627478" sldId="267"/>
            <ac:picMk id="6" creationId="{06A08C31-98D0-41A6-8318-5375CF201C7C}"/>
          </ac:picMkLst>
        </pc:picChg>
        <pc:picChg chg="add del mod">
          <ac:chgData name="RAUL DAZA LI�AN" userId="S::raul.daza@udea.edu.co::4096873d-8f5c-4b84-9014-45af4eb0f6ee" providerId="AD" clId="Web-{75092EFA-7015-6B62-F786-5D406D1D47BB}" dt="2024-04-10T16:00:40.804" v="77"/>
          <ac:picMkLst>
            <pc:docMk/>
            <pc:sldMk cId="627627478" sldId="267"/>
            <ac:picMk id="7" creationId="{18A332D5-E496-3D39-2330-BE5E45E0F5FD}"/>
          </ac:picMkLst>
        </pc:picChg>
      </pc:sldChg>
      <pc:sldChg chg="addSp delSp modSp new">
        <pc:chgData name="RAUL DAZA LI�AN" userId="S::raul.daza@udea.edu.co::4096873d-8f5c-4b84-9014-45af4eb0f6ee" providerId="AD" clId="Web-{75092EFA-7015-6B62-F786-5D406D1D47BB}" dt="2024-04-10T16:02:03.354" v="90" actId="1076"/>
        <pc:sldMkLst>
          <pc:docMk/>
          <pc:sldMk cId="1531660908" sldId="268"/>
        </pc:sldMkLst>
        <pc:spChg chg="mod">
          <ac:chgData name="RAUL DAZA LI�AN" userId="S::raul.daza@udea.edu.co::4096873d-8f5c-4b84-9014-45af4eb0f6ee" providerId="AD" clId="Web-{75092EFA-7015-6B62-F786-5D406D1D47BB}" dt="2024-04-10T15:59:46.739" v="73" actId="20577"/>
          <ac:spMkLst>
            <pc:docMk/>
            <pc:sldMk cId="1531660908" sldId="268"/>
            <ac:spMk id="2" creationId="{A193323D-F612-3369-5231-476631FBC6F6}"/>
          </ac:spMkLst>
        </pc:spChg>
        <pc:spChg chg="del">
          <ac:chgData name="RAUL DAZA LI�AN" userId="S::raul.daza@udea.edu.co::4096873d-8f5c-4b84-9014-45af4eb0f6ee" providerId="AD" clId="Web-{75092EFA-7015-6B62-F786-5D406D1D47BB}" dt="2024-04-10T15:59:48.395" v="74"/>
          <ac:spMkLst>
            <pc:docMk/>
            <pc:sldMk cId="1531660908" sldId="268"/>
            <ac:spMk id="3" creationId="{C9019A53-0016-E9F7-5FFE-CCD479283FC4}"/>
          </ac:spMkLst>
        </pc:spChg>
        <pc:picChg chg="add mod ord">
          <ac:chgData name="RAUL DAZA LI�AN" userId="S::raul.daza@udea.edu.co::4096873d-8f5c-4b84-9014-45af4eb0f6ee" providerId="AD" clId="Web-{75092EFA-7015-6B62-F786-5D406D1D47BB}" dt="2024-04-10T15:59:54.208" v="76" actId="14100"/>
          <ac:picMkLst>
            <pc:docMk/>
            <pc:sldMk cId="1531660908" sldId="268"/>
            <ac:picMk id="4" creationId="{5CA372C8-E357-1BC8-5CB5-83D45C86A066}"/>
          </ac:picMkLst>
        </pc:picChg>
        <pc:picChg chg="add mod">
          <ac:chgData name="RAUL DAZA LI�AN" userId="S::raul.daza@udea.edu.co::4096873d-8f5c-4b84-9014-45af4eb0f6ee" providerId="AD" clId="Web-{75092EFA-7015-6B62-F786-5D406D1D47BB}" dt="2024-04-10T16:02:03.354" v="90" actId="1076"/>
          <ac:picMkLst>
            <pc:docMk/>
            <pc:sldMk cId="1531660908" sldId="268"/>
            <ac:picMk id="5" creationId="{A0B15E54-13E0-BABD-2154-7B5812E7F6D2}"/>
          </ac:picMkLst>
        </pc:picChg>
        <pc:picChg chg="add mod">
          <ac:chgData name="RAUL DAZA LI�AN" userId="S::raul.daza@udea.edu.co::4096873d-8f5c-4b84-9014-45af4eb0f6ee" providerId="AD" clId="Web-{75092EFA-7015-6B62-F786-5D406D1D47BB}" dt="2024-04-10T16:01:39.713" v="84" actId="1076"/>
          <ac:picMkLst>
            <pc:docMk/>
            <pc:sldMk cId="1531660908" sldId="268"/>
            <ac:picMk id="6" creationId="{739B27AC-4F98-878F-E654-BE7BCFE3CE39}"/>
          </ac:picMkLst>
        </pc:picChg>
        <pc:picChg chg="add mod">
          <ac:chgData name="RAUL DAZA LI�AN" userId="S::raul.daza@udea.edu.co::4096873d-8f5c-4b84-9014-45af4eb0f6ee" providerId="AD" clId="Web-{75092EFA-7015-6B62-F786-5D406D1D47BB}" dt="2024-04-10T16:02:01.089" v="89" actId="1076"/>
          <ac:picMkLst>
            <pc:docMk/>
            <pc:sldMk cId="1531660908" sldId="268"/>
            <ac:picMk id="7" creationId="{8085BC0C-9463-6E07-D045-0528DC3A4424}"/>
          </ac:picMkLst>
        </pc:picChg>
      </pc:sldChg>
    </pc:docChg>
  </pc:docChgLst>
  <pc:docChgLst>
    <pc:chgData name="JONNIER MORENO BERTEL" userId="S::jonnier.moreno@udea.edu.co::868b44b9-1175-43b6-b299-8ebb86765901" providerId="AD" clId="Web-{9CF5D8CB-4F34-8148-E74F-E09164DDFC41}"/>
    <pc:docChg chg="addSld delSld modSld">
      <pc:chgData name="JONNIER MORENO BERTEL" userId="S::jonnier.moreno@udea.edu.co::868b44b9-1175-43b6-b299-8ebb86765901" providerId="AD" clId="Web-{9CF5D8CB-4F34-8148-E74F-E09164DDFC41}" dt="2024-04-10T03:44:16.868" v="28" actId="1076"/>
      <pc:docMkLst>
        <pc:docMk/>
      </pc:docMkLst>
      <pc:sldChg chg="modSp new del">
        <pc:chgData name="JONNIER MORENO BERTEL" userId="S::jonnier.moreno@udea.edu.co::868b44b9-1175-43b6-b299-8ebb86765901" providerId="AD" clId="Web-{9CF5D8CB-4F34-8148-E74F-E09164DDFC41}" dt="2024-04-10T03:41:31.926" v="6"/>
        <pc:sldMkLst>
          <pc:docMk/>
          <pc:sldMk cId="3417641520" sldId="264"/>
        </pc:sldMkLst>
        <pc:spChg chg="mod">
          <ac:chgData name="JONNIER MORENO BERTEL" userId="S::jonnier.moreno@udea.edu.co::868b44b9-1175-43b6-b299-8ebb86765901" providerId="AD" clId="Web-{9CF5D8CB-4F34-8148-E74F-E09164DDFC41}" dt="2024-04-10T03:41:29.379" v="5" actId="20577"/>
          <ac:spMkLst>
            <pc:docMk/>
            <pc:sldMk cId="3417641520" sldId="264"/>
            <ac:spMk id="2" creationId="{E8AF2CD5-CB39-2AFC-FA48-6D1505CDFFD7}"/>
          </ac:spMkLst>
        </pc:spChg>
      </pc:sldChg>
      <pc:sldChg chg="addSp delSp modSp add replId">
        <pc:chgData name="JONNIER MORENO BERTEL" userId="S::jonnier.moreno@udea.edu.co::868b44b9-1175-43b6-b299-8ebb86765901" providerId="AD" clId="Web-{9CF5D8CB-4F34-8148-E74F-E09164DDFC41}" dt="2024-04-10T03:44:16.868" v="28" actId="1076"/>
        <pc:sldMkLst>
          <pc:docMk/>
          <pc:sldMk cId="4291297211" sldId="264"/>
        </pc:sldMkLst>
        <pc:picChg chg="add mod">
          <ac:chgData name="JONNIER MORENO BERTEL" userId="S::jonnier.moreno@udea.edu.co::868b44b9-1175-43b6-b299-8ebb86765901" providerId="AD" clId="Web-{9CF5D8CB-4F34-8148-E74F-E09164DDFC41}" dt="2024-04-10T03:44:13.978" v="26" actId="1076"/>
          <ac:picMkLst>
            <pc:docMk/>
            <pc:sldMk cId="4291297211" sldId="264"/>
            <ac:picMk id="3" creationId="{F77586C4-C745-FF73-FF6B-C257A50F816C}"/>
          </ac:picMkLst>
        </pc:picChg>
        <pc:picChg chg="del">
          <ac:chgData name="JONNIER MORENO BERTEL" userId="S::jonnier.moreno@udea.edu.co::868b44b9-1175-43b6-b299-8ebb86765901" providerId="AD" clId="Web-{9CF5D8CB-4F34-8148-E74F-E09164DDFC41}" dt="2024-04-10T03:41:39.364" v="8"/>
          <ac:picMkLst>
            <pc:docMk/>
            <pc:sldMk cId="4291297211" sldId="264"/>
            <ac:picMk id="4" creationId="{6835362E-F56A-AC06-9E02-BAECCEB8DFDF}"/>
          </ac:picMkLst>
        </pc:picChg>
        <pc:picChg chg="add mod">
          <ac:chgData name="JONNIER MORENO BERTEL" userId="S::jonnier.moreno@udea.edu.co::868b44b9-1175-43b6-b299-8ebb86765901" providerId="AD" clId="Web-{9CF5D8CB-4F34-8148-E74F-E09164DDFC41}" dt="2024-04-10T03:44:15.353" v="27" actId="1076"/>
          <ac:picMkLst>
            <pc:docMk/>
            <pc:sldMk cId="4291297211" sldId="264"/>
            <ac:picMk id="5" creationId="{BAAD11A4-EEC6-CE71-BDAB-5173262B9316}"/>
          </ac:picMkLst>
        </pc:picChg>
        <pc:picChg chg="del">
          <ac:chgData name="JONNIER MORENO BERTEL" userId="S::jonnier.moreno@udea.edu.co::868b44b9-1175-43b6-b299-8ebb86765901" providerId="AD" clId="Web-{9CF5D8CB-4F34-8148-E74F-E09164DDFC41}" dt="2024-04-10T03:41:40.067" v="9"/>
          <ac:picMkLst>
            <pc:docMk/>
            <pc:sldMk cId="4291297211" sldId="264"/>
            <ac:picMk id="6" creationId="{F5E0D09B-752A-C930-1BB6-477F52C6983D}"/>
          </ac:picMkLst>
        </pc:picChg>
        <pc:picChg chg="add mod">
          <ac:chgData name="JONNIER MORENO BERTEL" userId="S::jonnier.moreno@udea.edu.co::868b44b9-1175-43b6-b299-8ebb86765901" providerId="AD" clId="Web-{9CF5D8CB-4F34-8148-E74F-E09164DDFC41}" dt="2024-04-10T03:44:16.868" v="28" actId="1076"/>
          <ac:picMkLst>
            <pc:docMk/>
            <pc:sldMk cId="4291297211" sldId="264"/>
            <ac:picMk id="7" creationId="{44B68975-B555-C542-C125-E258EBA75928}"/>
          </ac:picMkLst>
        </pc:picChg>
      </pc:sldChg>
    </pc:docChg>
  </pc:docChgLst>
  <pc:docChgLst>
    <pc:chgData name="JUAN MART�N CAICEDO RUIZ" userId="e82371e5-df77-4dcb-b303-6a09bc8e1010" providerId="ADAL" clId="{0A34F31C-A9C5-4B32-8154-219A6F16BABA}"/>
    <pc:docChg chg="undo custSel addSld modSld">
      <pc:chgData name="JUAN MART�N CAICEDO RUIZ" userId="e82371e5-df77-4dcb-b303-6a09bc8e1010" providerId="ADAL" clId="{0A34F31C-A9C5-4B32-8154-219A6F16BABA}" dt="2024-04-10T17:45:32.643" v="120" actId="14100"/>
      <pc:docMkLst>
        <pc:docMk/>
      </pc:docMkLst>
      <pc:sldChg chg="modSp mod">
        <pc:chgData name="JUAN MART�N CAICEDO RUIZ" userId="e82371e5-df77-4dcb-b303-6a09bc8e1010" providerId="ADAL" clId="{0A34F31C-A9C5-4B32-8154-219A6F16BABA}" dt="2024-04-05T17:02:07.626" v="30" actId="20577"/>
        <pc:sldMkLst>
          <pc:docMk/>
          <pc:sldMk cId="2375536281" sldId="256"/>
        </pc:sldMkLst>
        <pc:spChg chg="mod">
          <ac:chgData name="JUAN MART�N CAICEDO RUIZ" userId="e82371e5-df77-4dcb-b303-6a09bc8e1010" providerId="ADAL" clId="{0A34F31C-A9C5-4B32-8154-219A6F16BABA}" dt="2024-04-05T17:00:46.927" v="3" actId="27636"/>
          <ac:spMkLst>
            <pc:docMk/>
            <pc:sldMk cId="2375536281" sldId="256"/>
            <ac:spMk id="6" creationId="{2D5238E7-70B3-03A4-781E-4AF42527E1A4}"/>
          </ac:spMkLst>
        </pc:spChg>
        <pc:spChg chg="mod">
          <ac:chgData name="JUAN MART�N CAICEDO RUIZ" userId="e82371e5-df77-4dcb-b303-6a09bc8e1010" providerId="ADAL" clId="{0A34F31C-A9C5-4B32-8154-219A6F16BABA}" dt="2024-04-05T17:02:07.626" v="30" actId="20577"/>
          <ac:spMkLst>
            <pc:docMk/>
            <pc:sldMk cId="2375536281" sldId="256"/>
            <ac:spMk id="8" creationId="{FAB77B0E-01A9-9FC8-5920-3258F86314E9}"/>
          </ac:spMkLst>
        </pc:spChg>
        <pc:picChg chg="mod">
          <ac:chgData name="JUAN MART�N CAICEDO RUIZ" userId="e82371e5-df77-4dcb-b303-6a09bc8e1010" providerId="ADAL" clId="{0A34F31C-A9C5-4B32-8154-219A6F16BABA}" dt="2024-04-05T17:00:51.686" v="5" actId="1076"/>
          <ac:picMkLst>
            <pc:docMk/>
            <pc:sldMk cId="2375536281" sldId="256"/>
            <ac:picMk id="10" creationId="{0C75DB8C-B6F8-B3A4-1C51-297ED79931B6}"/>
          </ac:picMkLst>
        </pc:picChg>
      </pc:sldChg>
      <pc:sldChg chg="addSp delSp modSp new mod">
        <pc:chgData name="JUAN MART�N CAICEDO RUIZ" userId="e82371e5-df77-4dcb-b303-6a09bc8e1010" providerId="ADAL" clId="{0A34F31C-A9C5-4B32-8154-219A6F16BABA}" dt="2024-04-10T16:51:06.560" v="65" actId="1076"/>
        <pc:sldMkLst>
          <pc:docMk/>
          <pc:sldMk cId="495448923" sldId="269"/>
        </pc:sldMkLst>
        <pc:spChg chg="mod">
          <ac:chgData name="JUAN MART�N CAICEDO RUIZ" userId="e82371e5-df77-4dcb-b303-6a09bc8e1010" providerId="ADAL" clId="{0A34F31C-A9C5-4B32-8154-219A6F16BABA}" dt="2024-04-10T16:37:26.344" v="50" actId="20577"/>
          <ac:spMkLst>
            <pc:docMk/>
            <pc:sldMk cId="495448923" sldId="269"/>
            <ac:spMk id="2" creationId="{815AD19F-D46E-DEFE-FF30-55670A5A4794}"/>
          </ac:spMkLst>
        </pc:spChg>
        <pc:spChg chg="del">
          <ac:chgData name="JUAN MART�N CAICEDO RUIZ" userId="e82371e5-df77-4dcb-b303-6a09bc8e1010" providerId="ADAL" clId="{0A34F31C-A9C5-4B32-8154-219A6F16BABA}" dt="2024-04-10T16:37:38.871" v="51"/>
          <ac:spMkLst>
            <pc:docMk/>
            <pc:sldMk cId="495448923" sldId="269"/>
            <ac:spMk id="3" creationId="{27B5FE6D-838B-A4F3-0C70-50F471E85811}"/>
          </ac:spMkLst>
        </pc:spChg>
        <pc:picChg chg="add mod">
          <ac:chgData name="JUAN MART�N CAICEDO RUIZ" userId="e82371e5-df77-4dcb-b303-6a09bc8e1010" providerId="ADAL" clId="{0A34F31C-A9C5-4B32-8154-219A6F16BABA}" dt="2024-04-10T16:50:59.549" v="60" actId="14100"/>
          <ac:picMkLst>
            <pc:docMk/>
            <pc:sldMk cId="495448923" sldId="269"/>
            <ac:picMk id="5" creationId="{DAB29A7B-B56F-BD92-E1D1-9AA1DF300B48}"/>
          </ac:picMkLst>
        </pc:picChg>
        <pc:picChg chg="add mod">
          <ac:chgData name="JUAN MART�N CAICEDO RUIZ" userId="e82371e5-df77-4dcb-b303-6a09bc8e1010" providerId="ADAL" clId="{0A34F31C-A9C5-4B32-8154-219A6F16BABA}" dt="2024-04-10T16:51:00.744" v="61" actId="1076"/>
          <ac:picMkLst>
            <pc:docMk/>
            <pc:sldMk cId="495448923" sldId="269"/>
            <ac:picMk id="7" creationId="{7C4B48A2-8587-77D8-7660-13A1F7749AFC}"/>
          </ac:picMkLst>
        </pc:picChg>
        <pc:picChg chg="add mod">
          <ac:chgData name="JUAN MART�N CAICEDO RUIZ" userId="e82371e5-df77-4dcb-b303-6a09bc8e1010" providerId="ADAL" clId="{0A34F31C-A9C5-4B32-8154-219A6F16BABA}" dt="2024-04-10T16:51:06.560" v="65" actId="1076"/>
          <ac:picMkLst>
            <pc:docMk/>
            <pc:sldMk cId="495448923" sldId="269"/>
            <ac:picMk id="9" creationId="{7FF89A89-04F3-74A4-7EB3-8631C12965C9}"/>
          </ac:picMkLst>
        </pc:picChg>
      </pc:sldChg>
      <pc:sldChg chg="addSp delSp modSp new mod setBg">
        <pc:chgData name="JUAN MART�N CAICEDO RUIZ" userId="e82371e5-df77-4dcb-b303-6a09bc8e1010" providerId="ADAL" clId="{0A34F31C-A9C5-4B32-8154-219A6F16BABA}" dt="2024-04-10T17:45:32.643" v="120" actId="14100"/>
        <pc:sldMkLst>
          <pc:docMk/>
          <pc:sldMk cId="3764523615" sldId="270"/>
        </pc:sldMkLst>
        <pc:spChg chg="mod ord">
          <ac:chgData name="JUAN MART�N CAICEDO RUIZ" userId="e82371e5-df77-4dcb-b303-6a09bc8e1010" providerId="ADAL" clId="{0A34F31C-A9C5-4B32-8154-219A6F16BABA}" dt="2024-04-10T16:52:14.836" v="113" actId="26606"/>
          <ac:spMkLst>
            <pc:docMk/>
            <pc:sldMk cId="3764523615" sldId="270"/>
            <ac:spMk id="2" creationId="{0E094976-E276-014E-99F9-61467A2CA5DE}"/>
          </ac:spMkLst>
        </pc:spChg>
        <pc:spChg chg="del">
          <ac:chgData name="JUAN MART�N CAICEDO RUIZ" userId="e82371e5-df77-4dcb-b303-6a09bc8e1010" providerId="ADAL" clId="{0A34F31C-A9C5-4B32-8154-219A6F16BABA}" dt="2024-04-10T16:51:55.726" v="108" actId="478"/>
          <ac:spMkLst>
            <pc:docMk/>
            <pc:sldMk cId="3764523615" sldId="270"/>
            <ac:spMk id="3" creationId="{4728573D-F3A4-4562-629E-78298F59C523}"/>
          </ac:spMkLst>
        </pc:spChg>
        <pc:spChg chg="add del">
          <ac:chgData name="JUAN MART�N CAICEDO RUIZ" userId="e82371e5-df77-4dcb-b303-6a09bc8e1010" providerId="ADAL" clId="{0A34F31C-A9C5-4B32-8154-219A6F16BABA}" dt="2024-04-10T16:52:14.836" v="113" actId="26606"/>
          <ac:spMkLst>
            <pc:docMk/>
            <pc:sldMk cId="3764523615" sldId="270"/>
            <ac:spMk id="10" creationId="{DA381740-063A-41A4-836D-85D14980EEF0}"/>
          </ac:spMkLst>
        </pc:spChg>
        <pc:spChg chg="add del">
          <ac:chgData name="JUAN MART�N CAICEDO RUIZ" userId="e82371e5-df77-4dcb-b303-6a09bc8e1010" providerId="ADAL" clId="{0A34F31C-A9C5-4B32-8154-219A6F16BABA}" dt="2024-04-10T16:52:14.836" v="113" actId="26606"/>
          <ac:spMkLst>
            <pc:docMk/>
            <pc:sldMk cId="3764523615" sldId="270"/>
            <ac:spMk id="12" creationId="{657F69E0-C4B0-4BEC-A689-4F8D877F05D4}"/>
          </ac:spMkLst>
        </pc:spChg>
        <pc:spChg chg="add del">
          <ac:chgData name="JUAN MART�N CAICEDO RUIZ" userId="e82371e5-df77-4dcb-b303-6a09bc8e1010" providerId="ADAL" clId="{0A34F31C-A9C5-4B32-8154-219A6F16BABA}" dt="2024-04-10T16:52:14.836" v="113" actId="26606"/>
          <ac:spMkLst>
            <pc:docMk/>
            <pc:sldMk cId="3764523615" sldId="270"/>
            <ac:spMk id="14" creationId="{8F51725E-A483-43B2-A6F2-C44F502FE033}"/>
          </ac:spMkLst>
        </pc:spChg>
        <pc:spChg chg="add del">
          <ac:chgData name="JUAN MART�N CAICEDO RUIZ" userId="e82371e5-df77-4dcb-b303-6a09bc8e1010" providerId="ADAL" clId="{0A34F31C-A9C5-4B32-8154-219A6F16BABA}" dt="2024-04-10T16:52:14.836" v="113" actId="26606"/>
          <ac:spMkLst>
            <pc:docMk/>
            <pc:sldMk cId="3764523615" sldId="270"/>
            <ac:spMk id="16" creationId="{9F6380B4-6A1C-481E-8408-B4E6C75B9B81}"/>
          </ac:spMkLst>
        </pc:spChg>
        <pc:picChg chg="add mod">
          <ac:chgData name="JUAN MART�N CAICEDO RUIZ" userId="e82371e5-df77-4dcb-b303-6a09bc8e1010" providerId="ADAL" clId="{0A34F31C-A9C5-4B32-8154-219A6F16BABA}" dt="2024-04-10T16:52:20.338" v="115" actId="1076"/>
          <ac:picMkLst>
            <pc:docMk/>
            <pc:sldMk cId="3764523615" sldId="270"/>
            <ac:picMk id="5" creationId="{6D80EAA2-9921-3360-2CFB-46735D0D8764}"/>
          </ac:picMkLst>
        </pc:picChg>
        <pc:picChg chg="add mod">
          <ac:chgData name="JUAN MART�N CAICEDO RUIZ" userId="e82371e5-df77-4dcb-b303-6a09bc8e1010" providerId="ADAL" clId="{0A34F31C-A9C5-4B32-8154-219A6F16BABA}" dt="2024-04-10T17:45:32.643" v="120" actId="14100"/>
          <ac:picMkLst>
            <pc:docMk/>
            <pc:sldMk cId="3764523615" sldId="270"/>
            <ac:picMk id="7" creationId="{4C6BBE96-F2FB-DBC5-FB71-6EDF9BEB7A10}"/>
          </ac:picMkLst>
        </pc:picChg>
      </pc:sldChg>
    </pc:docChg>
  </pc:docChgLst>
  <pc:docChgLst>
    <pc:chgData name="JONNIER MORENO BERTEL" userId="S::jonnier.moreno@udea.edu.co::868b44b9-1175-43b6-b299-8ebb86765901" providerId="AD" clId="Web-{3BA14F06-FE2D-38E3-27E4-0DE0A05291F6}"/>
    <pc:docChg chg="delSld">
      <pc:chgData name="JONNIER MORENO BERTEL" userId="S::jonnier.moreno@udea.edu.co::868b44b9-1175-43b6-b299-8ebb86765901" providerId="AD" clId="Web-{3BA14F06-FE2D-38E3-27E4-0DE0A05291F6}" dt="2024-04-11T22:34:50.374" v="0"/>
      <pc:docMkLst>
        <pc:docMk/>
      </pc:docMkLst>
      <pc:sldChg chg="del">
        <pc:chgData name="JONNIER MORENO BERTEL" userId="S::jonnier.moreno@udea.edu.co::868b44b9-1175-43b6-b299-8ebb86765901" providerId="AD" clId="Web-{3BA14F06-FE2D-38E3-27E4-0DE0A05291F6}" dt="2024-04-11T22:34:50.374" v="0"/>
        <pc:sldMkLst>
          <pc:docMk/>
          <pc:sldMk cId="4291297211" sldId="264"/>
        </pc:sldMkLst>
      </pc:sldChg>
    </pc:docChg>
  </pc:docChgLst>
  <pc:docChgLst>
    <pc:chgData name="JONNIER MORENO BERTEL" userId="S::jonnier.moreno@udea.edu.co::868b44b9-1175-43b6-b299-8ebb86765901" providerId="AD" clId="Web-{9B754FE4-26F5-53CC-CE29-F1447DBBB3A7}"/>
    <pc:docChg chg="addSld modSld">
      <pc:chgData name="JONNIER MORENO BERTEL" userId="S::jonnier.moreno@udea.edu.co::868b44b9-1175-43b6-b299-8ebb86765901" providerId="AD" clId="Web-{9B754FE4-26F5-53CC-CE29-F1447DBBB3A7}" dt="2024-04-10T00:45:51.505" v="44" actId="20577"/>
      <pc:docMkLst>
        <pc:docMk/>
      </pc:docMkLst>
      <pc:sldChg chg="modSp">
        <pc:chgData name="JONNIER MORENO BERTEL" userId="S::jonnier.moreno@udea.edu.co::868b44b9-1175-43b6-b299-8ebb86765901" providerId="AD" clId="Web-{9B754FE4-26F5-53CC-CE29-F1447DBBB3A7}" dt="2024-04-10T00:45:51.505" v="44" actId="20577"/>
        <pc:sldMkLst>
          <pc:docMk/>
          <pc:sldMk cId="2375536281" sldId="256"/>
        </pc:sldMkLst>
        <pc:spChg chg="mod">
          <ac:chgData name="JONNIER MORENO BERTEL" userId="S::jonnier.moreno@udea.edu.co::868b44b9-1175-43b6-b299-8ebb86765901" providerId="AD" clId="Web-{9B754FE4-26F5-53CC-CE29-F1447DBBB3A7}" dt="2024-04-10T00:45:51.505" v="44" actId="20577"/>
          <ac:spMkLst>
            <pc:docMk/>
            <pc:sldMk cId="2375536281" sldId="256"/>
            <ac:spMk id="6" creationId="{2D5238E7-70B3-03A4-781E-4AF42527E1A4}"/>
          </ac:spMkLst>
        </pc:spChg>
      </pc:sldChg>
      <pc:sldChg chg="addSp delSp modSp">
        <pc:chgData name="JONNIER MORENO BERTEL" userId="S::jonnier.moreno@udea.edu.co::868b44b9-1175-43b6-b299-8ebb86765901" providerId="AD" clId="Web-{9B754FE4-26F5-53CC-CE29-F1447DBBB3A7}" dt="2024-04-09T22:10:35.589" v="39" actId="1076"/>
        <pc:sldMkLst>
          <pc:docMk/>
          <pc:sldMk cId="105678011" sldId="257"/>
        </pc:sldMkLst>
        <pc:spChg chg="mod">
          <ac:chgData name="JONNIER MORENO BERTEL" userId="S::jonnier.moreno@udea.edu.co::868b44b9-1175-43b6-b299-8ebb86765901" providerId="AD" clId="Web-{9B754FE4-26F5-53CC-CE29-F1447DBBB3A7}" dt="2024-04-09T22:09:25.602" v="29" actId="20577"/>
          <ac:spMkLst>
            <pc:docMk/>
            <pc:sldMk cId="105678011" sldId="257"/>
            <ac:spMk id="2" creationId="{3B616E06-E292-8F34-FB75-8297D876FDB8}"/>
          </ac:spMkLst>
        </pc:spChg>
        <pc:spChg chg="del">
          <ac:chgData name="JONNIER MORENO BERTEL" userId="S::jonnier.moreno@udea.edu.co::868b44b9-1175-43b6-b299-8ebb86765901" providerId="AD" clId="Web-{9B754FE4-26F5-53CC-CE29-F1447DBBB3A7}" dt="2024-04-09T22:09:29.899" v="32"/>
          <ac:spMkLst>
            <pc:docMk/>
            <pc:sldMk cId="105678011" sldId="257"/>
            <ac:spMk id="6" creationId="{0D9CBF1F-2DE4-8B7F-4C23-86BDA8B0DE9C}"/>
          </ac:spMkLst>
        </pc:spChg>
        <pc:spChg chg="mod">
          <ac:chgData name="JONNIER MORENO BERTEL" userId="S::jonnier.moreno@udea.edu.co::868b44b9-1175-43b6-b299-8ebb86765901" providerId="AD" clId="Web-{9B754FE4-26F5-53CC-CE29-F1447DBBB3A7}" dt="2024-04-09T22:10:35.589" v="39" actId="1076"/>
          <ac:spMkLst>
            <pc:docMk/>
            <pc:sldMk cId="105678011" sldId="257"/>
            <ac:spMk id="7" creationId="{DE97D0A3-8BCF-CC7E-54F9-CCC0A48A377B}"/>
          </ac:spMkLst>
        </pc:spChg>
        <pc:picChg chg="add del mod">
          <ac:chgData name="JONNIER MORENO BERTEL" userId="S::jonnier.moreno@udea.edu.co::868b44b9-1175-43b6-b299-8ebb86765901" providerId="AD" clId="Web-{9B754FE4-26F5-53CC-CE29-F1447DBBB3A7}" dt="2024-04-09T22:09:55.462" v="34"/>
          <ac:picMkLst>
            <pc:docMk/>
            <pc:sldMk cId="105678011" sldId="257"/>
            <ac:picMk id="3" creationId="{0FCA5086-C10E-0B2F-C14E-46F28B19DA8D}"/>
          </ac:picMkLst>
        </pc:picChg>
        <pc:picChg chg="add mod">
          <ac:chgData name="JONNIER MORENO BERTEL" userId="S::jonnier.moreno@udea.edu.co::868b44b9-1175-43b6-b299-8ebb86765901" providerId="AD" clId="Web-{9B754FE4-26F5-53CC-CE29-F1447DBBB3A7}" dt="2024-04-09T22:10:20.963" v="38" actId="1076"/>
          <ac:picMkLst>
            <pc:docMk/>
            <pc:sldMk cId="105678011" sldId="257"/>
            <ac:picMk id="4" creationId="{1EFAF7C5-4409-FF48-C318-9B76ABA43A0B}"/>
          </ac:picMkLst>
        </pc:picChg>
        <pc:picChg chg="del">
          <ac:chgData name="JONNIER MORENO BERTEL" userId="S::jonnier.moreno@udea.edu.co::868b44b9-1175-43b6-b299-8ebb86765901" providerId="AD" clId="Web-{9B754FE4-26F5-53CC-CE29-F1447DBBB3A7}" dt="2024-04-09T22:09:29.133" v="31"/>
          <ac:picMkLst>
            <pc:docMk/>
            <pc:sldMk cId="105678011" sldId="257"/>
            <ac:picMk id="5" creationId="{1FB5984B-967A-DD17-E261-FB267A091215}"/>
          </ac:picMkLst>
        </pc:picChg>
        <pc:picChg chg="del">
          <ac:chgData name="JONNIER MORENO BERTEL" userId="S::jonnier.moreno@udea.edu.co::868b44b9-1175-43b6-b299-8ebb86765901" providerId="AD" clId="Web-{9B754FE4-26F5-53CC-CE29-F1447DBBB3A7}" dt="2024-04-09T22:09:28.430" v="30"/>
          <ac:picMkLst>
            <pc:docMk/>
            <pc:sldMk cId="105678011" sldId="257"/>
            <ac:picMk id="9" creationId="{5E58D59E-9AF4-5ECF-D24F-55666116F820}"/>
          </ac:picMkLst>
        </pc:picChg>
      </pc:sldChg>
      <pc:sldChg chg="add replId">
        <pc:chgData name="JONNIER MORENO BERTEL" userId="S::jonnier.moreno@udea.edu.co::868b44b9-1175-43b6-b299-8ebb86765901" providerId="AD" clId="Web-{9B754FE4-26F5-53CC-CE29-F1447DBBB3A7}" dt="2024-04-09T22:09:06.804" v="0"/>
        <pc:sldMkLst>
          <pc:docMk/>
          <pc:sldMk cId="951603721" sldId="261"/>
        </pc:sldMkLst>
      </pc:sldChg>
    </pc:docChg>
  </pc:docChgLst>
  <pc:docChgLst>
    <pc:chgData name="JONNIER MORENO BERTEL" userId="S::jonnier.moreno@udea.edu.co::868b44b9-1175-43b6-b299-8ebb86765901" providerId="AD" clId="Web-{6466AA06-DF67-2244-C3A1-F815E2739287}"/>
    <pc:docChg chg="addSld modSld sldOrd">
      <pc:chgData name="JONNIER MORENO BERTEL" userId="S::jonnier.moreno@udea.edu.co::868b44b9-1175-43b6-b299-8ebb86765901" providerId="AD" clId="Web-{6466AA06-DF67-2244-C3A1-F815E2739287}" dt="2024-04-09T23:16:51.239" v="349" actId="20577"/>
      <pc:docMkLst>
        <pc:docMk/>
      </pc:docMkLst>
      <pc:sldChg chg="addSp delSp modSp mod setBg">
        <pc:chgData name="JONNIER MORENO BERTEL" userId="S::jonnier.moreno@udea.edu.co::868b44b9-1175-43b6-b299-8ebb86765901" providerId="AD" clId="Web-{6466AA06-DF67-2244-C3A1-F815E2739287}" dt="2024-04-09T22:28:06.739" v="88" actId="1076"/>
        <pc:sldMkLst>
          <pc:docMk/>
          <pc:sldMk cId="105678011" sldId="257"/>
        </pc:sldMkLst>
        <pc:spChg chg="mod">
          <ac:chgData name="JONNIER MORENO BERTEL" userId="S::jonnier.moreno@udea.edu.co::868b44b9-1175-43b6-b299-8ebb86765901" providerId="AD" clId="Web-{6466AA06-DF67-2244-C3A1-F815E2739287}" dt="2024-04-09T22:28:06.739" v="88" actId="1076"/>
          <ac:spMkLst>
            <pc:docMk/>
            <pc:sldMk cId="105678011" sldId="257"/>
            <ac:spMk id="2" creationId="{3B616E06-E292-8F34-FB75-8297D876FDB8}"/>
          </ac:spMkLst>
        </pc:spChg>
        <pc:spChg chg="del mod">
          <ac:chgData name="JONNIER MORENO BERTEL" userId="S::jonnier.moreno@udea.edu.co::868b44b9-1175-43b6-b299-8ebb86765901" providerId="AD" clId="Web-{6466AA06-DF67-2244-C3A1-F815E2739287}" dt="2024-04-09T22:16:05.958" v="11"/>
          <ac:spMkLst>
            <pc:docMk/>
            <pc:sldMk cId="105678011" sldId="257"/>
            <ac:spMk id="7" creationId="{DE97D0A3-8BCF-CC7E-54F9-CCC0A48A377B}"/>
          </ac:spMkLst>
        </pc:spChg>
        <pc:spChg chg="add del">
          <ac:chgData name="JONNIER MORENO BERTEL" userId="S::jonnier.moreno@udea.edu.co::868b44b9-1175-43b6-b299-8ebb86765901" providerId="AD" clId="Web-{6466AA06-DF67-2244-C3A1-F815E2739287}" dt="2024-04-09T22:17:56.289" v="33"/>
          <ac:spMkLst>
            <pc:docMk/>
            <pc:sldMk cId="105678011" sldId="257"/>
            <ac:spMk id="8" creationId="{DA381740-063A-41A4-836D-85D14980EEF0}"/>
          </ac:spMkLst>
        </pc:spChg>
        <pc:spChg chg="add del">
          <ac:chgData name="JONNIER MORENO BERTEL" userId="S::jonnier.moreno@udea.edu.co::868b44b9-1175-43b6-b299-8ebb86765901" providerId="AD" clId="Web-{6466AA06-DF67-2244-C3A1-F815E2739287}" dt="2024-04-09T22:17:18.257" v="31"/>
          <ac:spMkLst>
            <pc:docMk/>
            <pc:sldMk cId="105678011" sldId="257"/>
            <ac:spMk id="10" creationId="{DA381740-063A-41A4-836D-85D14980EEF0}"/>
          </ac:spMkLst>
        </pc:spChg>
        <pc:spChg chg="add del">
          <ac:chgData name="JONNIER MORENO BERTEL" userId="S::jonnier.moreno@udea.edu.co::868b44b9-1175-43b6-b299-8ebb86765901" providerId="AD" clId="Web-{6466AA06-DF67-2244-C3A1-F815E2739287}" dt="2024-04-09T22:17:56.289" v="33"/>
          <ac:spMkLst>
            <pc:docMk/>
            <pc:sldMk cId="105678011" sldId="257"/>
            <ac:spMk id="11" creationId="{4630051A-A98D-408E-B046-42030AE8BE57}"/>
          </ac:spMkLst>
        </pc:spChg>
        <pc:spChg chg="add del">
          <ac:chgData name="JONNIER MORENO BERTEL" userId="S::jonnier.moreno@udea.edu.co::868b44b9-1175-43b6-b299-8ebb86765901" providerId="AD" clId="Web-{6466AA06-DF67-2244-C3A1-F815E2739287}" dt="2024-04-09T22:17:18.257" v="31"/>
          <ac:spMkLst>
            <pc:docMk/>
            <pc:sldMk cId="105678011" sldId="257"/>
            <ac:spMk id="12" creationId="{F1986942-C296-4809-BCD3-B7D3C63411B7}"/>
          </ac:spMkLst>
        </pc:spChg>
        <pc:spChg chg="add del">
          <ac:chgData name="JONNIER MORENO BERTEL" userId="S::jonnier.moreno@udea.edu.co::868b44b9-1175-43b6-b299-8ebb86765901" providerId="AD" clId="Web-{6466AA06-DF67-2244-C3A1-F815E2739287}" dt="2024-04-09T22:17:56.289" v="33"/>
          <ac:spMkLst>
            <pc:docMk/>
            <pc:sldMk cId="105678011" sldId="257"/>
            <ac:spMk id="13" creationId="{35BC54F7-1315-4D6C-9420-A5BF0CDDBC04}"/>
          </ac:spMkLst>
        </pc:spChg>
        <pc:spChg chg="add del">
          <ac:chgData name="JONNIER MORENO BERTEL" userId="S::jonnier.moreno@udea.edu.co::868b44b9-1175-43b6-b299-8ebb86765901" providerId="AD" clId="Web-{6466AA06-DF67-2244-C3A1-F815E2739287}" dt="2024-04-09T22:17:18.257" v="31"/>
          <ac:spMkLst>
            <pc:docMk/>
            <pc:sldMk cId="105678011" sldId="257"/>
            <ac:spMk id="14" creationId="{35BC54F7-1315-4D6C-9420-A5BF0CDDBC04}"/>
          </ac:spMkLst>
        </pc:spChg>
        <pc:picChg chg="add mod">
          <ac:chgData name="JONNIER MORENO BERTEL" userId="S::jonnier.moreno@udea.edu.co::868b44b9-1175-43b6-b299-8ebb86765901" providerId="AD" clId="Web-{6466AA06-DF67-2244-C3A1-F815E2739287}" dt="2024-04-09T22:17:56.289" v="33"/>
          <ac:picMkLst>
            <pc:docMk/>
            <pc:sldMk cId="105678011" sldId="257"/>
            <ac:picMk id="3" creationId="{2EFBCB2C-8E4C-0048-CCD2-02C8B07DB9AC}"/>
          </ac:picMkLst>
        </pc:picChg>
        <pc:picChg chg="del">
          <ac:chgData name="JONNIER MORENO BERTEL" userId="S::jonnier.moreno@udea.edu.co::868b44b9-1175-43b6-b299-8ebb86765901" providerId="AD" clId="Web-{6466AA06-DF67-2244-C3A1-F815E2739287}" dt="2024-04-09T22:14:18.065" v="0"/>
          <ac:picMkLst>
            <pc:docMk/>
            <pc:sldMk cId="105678011" sldId="257"/>
            <ac:picMk id="4" creationId="{1EFAF7C5-4409-FF48-C318-9B76ABA43A0B}"/>
          </ac:picMkLst>
        </pc:picChg>
        <pc:picChg chg="add mod">
          <ac:chgData name="JONNIER MORENO BERTEL" userId="S::jonnier.moreno@udea.edu.co::868b44b9-1175-43b6-b299-8ebb86765901" providerId="AD" clId="Web-{6466AA06-DF67-2244-C3A1-F815E2739287}" dt="2024-04-09T22:17:56.289" v="33"/>
          <ac:picMkLst>
            <pc:docMk/>
            <pc:sldMk cId="105678011" sldId="257"/>
            <ac:picMk id="5" creationId="{4A18FCBA-C060-CBED-77F0-494203A19BA1}"/>
          </ac:picMkLst>
        </pc:picChg>
      </pc:sldChg>
      <pc:sldChg chg="addSp delSp modSp add ord replId">
        <pc:chgData name="JONNIER MORENO BERTEL" userId="S::jonnier.moreno@udea.edu.co::868b44b9-1175-43b6-b299-8ebb86765901" providerId="AD" clId="Web-{6466AA06-DF67-2244-C3A1-F815E2739287}" dt="2024-04-09T23:16:51.239" v="349" actId="20577"/>
        <pc:sldMkLst>
          <pc:docMk/>
          <pc:sldMk cId="4224164048" sldId="262"/>
        </pc:sldMkLst>
        <pc:spChg chg="mod">
          <ac:chgData name="JONNIER MORENO BERTEL" userId="S::jonnier.moreno@udea.edu.co::868b44b9-1175-43b6-b299-8ebb86765901" providerId="AD" clId="Web-{6466AA06-DF67-2244-C3A1-F815E2739287}" dt="2024-04-09T22:31:41.057" v="116" actId="20577"/>
          <ac:spMkLst>
            <pc:docMk/>
            <pc:sldMk cId="4224164048" sldId="262"/>
            <ac:spMk id="2" creationId="{3B616E06-E292-8F34-FB75-8297D876FDB8}"/>
          </ac:spMkLst>
        </pc:spChg>
        <pc:spChg chg="add mod">
          <ac:chgData name="JONNIER MORENO BERTEL" userId="S::jonnier.moreno@udea.edu.co::868b44b9-1175-43b6-b299-8ebb86765901" providerId="AD" clId="Web-{6466AA06-DF67-2244-C3A1-F815E2739287}" dt="2024-04-09T23:11:41.311" v="275" actId="20577"/>
          <ac:spMkLst>
            <pc:docMk/>
            <pc:sldMk cId="4224164048" sldId="262"/>
            <ac:spMk id="25" creationId="{7EB77A4F-1CCB-4F65-544A-53B190C77E82}"/>
          </ac:spMkLst>
        </pc:spChg>
        <pc:spChg chg="add mod">
          <ac:chgData name="JONNIER MORENO BERTEL" userId="S::jonnier.moreno@udea.edu.co::868b44b9-1175-43b6-b299-8ebb86765901" providerId="AD" clId="Web-{6466AA06-DF67-2244-C3A1-F815E2739287}" dt="2024-04-09T23:11:59.639" v="279" actId="20577"/>
          <ac:spMkLst>
            <pc:docMk/>
            <pc:sldMk cId="4224164048" sldId="262"/>
            <ac:spMk id="26" creationId="{84CEC21B-A575-683E-803B-9BE309BCDEB9}"/>
          </ac:spMkLst>
        </pc:spChg>
        <pc:spChg chg="add mod">
          <ac:chgData name="JONNIER MORENO BERTEL" userId="S::jonnier.moreno@udea.edu.co::868b44b9-1175-43b6-b299-8ebb86765901" providerId="AD" clId="Web-{6466AA06-DF67-2244-C3A1-F815E2739287}" dt="2024-04-09T23:12:12.437" v="283" actId="20577"/>
          <ac:spMkLst>
            <pc:docMk/>
            <pc:sldMk cId="4224164048" sldId="262"/>
            <ac:spMk id="27" creationId="{7F2849E2-7759-79CF-C50E-10D418B8E925}"/>
          </ac:spMkLst>
        </pc:spChg>
        <pc:spChg chg="add mod">
          <ac:chgData name="JONNIER MORENO BERTEL" userId="S::jonnier.moreno@udea.edu.co::868b44b9-1175-43b6-b299-8ebb86765901" providerId="AD" clId="Web-{6466AA06-DF67-2244-C3A1-F815E2739287}" dt="2024-04-09T23:12:27.796" v="287" actId="1076"/>
          <ac:spMkLst>
            <pc:docMk/>
            <pc:sldMk cId="4224164048" sldId="262"/>
            <ac:spMk id="28" creationId="{C5ECDF62-9B80-53E4-7ECD-96C4FC074667}"/>
          </ac:spMkLst>
        </pc:spChg>
        <pc:spChg chg="add mod">
          <ac:chgData name="JONNIER MORENO BERTEL" userId="S::jonnier.moreno@udea.edu.co::868b44b9-1175-43b6-b299-8ebb86765901" providerId="AD" clId="Web-{6466AA06-DF67-2244-C3A1-F815E2739287}" dt="2024-04-09T23:13:09.719" v="296" actId="1076"/>
          <ac:spMkLst>
            <pc:docMk/>
            <pc:sldMk cId="4224164048" sldId="262"/>
            <ac:spMk id="29" creationId="{0C22D3BA-CD11-367C-F6B6-F7F815418BCE}"/>
          </ac:spMkLst>
        </pc:spChg>
        <pc:spChg chg="add mod">
          <ac:chgData name="JONNIER MORENO BERTEL" userId="S::jonnier.moreno@udea.edu.co::868b44b9-1175-43b6-b299-8ebb86765901" providerId="AD" clId="Web-{6466AA06-DF67-2244-C3A1-F815E2739287}" dt="2024-04-09T23:16:13.582" v="340" actId="1076"/>
          <ac:spMkLst>
            <pc:docMk/>
            <pc:sldMk cId="4224164048" sldId="262"/>
            <ac:spMk id="30" creationId="{4AED0B56-092C-DC07-FE2F-CB44F3B12AD6}"/>
          </ac:spMkLst>
        </pc:spChg>
        <pc:spChg chg="add del mod">
          <ac:chgData name="JONNIER MORENO BERTEL" userId="S::jonnier.moreno@udea.edu.co::868b44b9-1175-43b6-b299-8ebb86765901" providerId="AD" clId="Web-{6466AA06-DF67-2244-C3A1-F815E2739287}" dt="2024-04-09T23:16:20.786" v="342" actId="1076"/>
          <ac:spMkLst>
            <pc:docMk/>
            <pc:sldMk cId="4224164048" sldId="262"/>
            <ac:spMk id="31" creationId="{DA1A3E46-300A-1B25-2A00-2D813FE4F5C6}"/>
          </ac:spMkLst>
        </pc:spChg>
        <pc:spChg chg="add mod">
          <ac:chgData name="JONNIER MORENO BERTEL" userId="S::jonnier.moreno@udea.edu.co::868b44b9-1175-43b6-b299-8ebb86765901" providerId="AD" clId="Web-{6466AA06-DF67-2244-C3A1-F815E2739287}" dt="2024-04-09T23:16:37.348" v="345" actId="20577"/>
          <ac:spMkLst>
            <pc:docMk/>
            <pc:sldMk cId="4224164048" sldId="262"/>
            <ac:spMk id="32" creationId="{7A256129-6358-B895-41AC-D61E8CE18389}"/>
          </ac:spMkLst>
        </pc:spChg>
        <pc:spChg chg="add mod">
          <ac:chgData name="JONNIER MORENO BERTEL" userId="S::jonnier.moreno@udea.edu.co::868b44b9-1175-43b6-b299-8ebb86765901" providerId="AD" clId="Web-{6466AA06-DF67-2244-C3A1-F815E2739287}" dt="2024-04-09T23:16:51.239" v="349" actId="20577"/>
          <ac:spMkLst>
            <pc:docMk/>
            <pc:sldMk cId="4224164048" sldId="262"/>
            <ac:spMk id="34" creationId="{B205436A-80D2-7707-3172-952120B757FD}"/>
          </ac:spMkLst>
        </pc:spChg>
        <pc:picChg chg="del mod">
          <ac:chgData name="JONNIER MORENO BERTEL" userId="S::jonnier.moreno@udea.edu.co::868b44b9-1175-43b6-b299-8ebb86765901" providerId="AD" clId="Web-{6466AA06-DF67-2244-C3A1-F815E2739287}" dt="2024-04-09T22:21:21.996" v="44"/>
          <ac:picMkLst>
            <pc:docMk/>
            <pc:sldMk cId="4224164048" sldId="262"/>
            <ac:picMk id="3" creationId="{2EFBCB2C-8E4C-0048-CCD2-02C8B07DB9AC}"/>
          </ac:picMkLst>
        </pc:picChg>
        <pc:picChg chg="add del mod ord modCrop">
          <ac:chgData name="JONNIER MORENO BERTEL" userId="S::jonnier.moreno@udea.edu.co::868b44b9-1175-43b6-b299-8ebb86765901" providerId="AD" clId="Web-{6466AA06-DF67-2244-C3A1-F815E2739287}" dt="2024-04-09T22:41:00.709" v="150"/>
          <ac:picMkLst>
            <pc:docMk/>
            <pc:sldMk cId="4224164048" sldId="262"/>
            <ac:picMk id="4" creationId="{C045EB58-0A1A-F214-C861-146C0A18251C}"/>
          </ac:picMkLst>
        </pc:picChg>
        <pc:picChg chg="del">
          <ac:chgData name="JONNIER MORENO BERTEL" userId="S::jonnier.moreno@udea.edu.co::868b44b9-1175-43b6-b299-8ebb86765901" providerId="AD" clId="Web-{6466AA06-DF67-2244-C3A1-F815E2739287}" dt="2024-04-09T22:21:22.731" v="45"/>
          <ac:picMkLst>
            <pc:docMk/>
            <pc:sldMk cId="4224164048" sldId="262"/>
            <ac:picMk id="5" creationId="{4A18FCBA-C060-CBED-77F0-494203A19BA1}"/>
          </ac:picMkLst>
        </pc:picChg>
        <pc:picChg chg="add del mod">
          <ac:chgData name="JONNIER MORENO BERTEL" userId="S::jonnier.moreno@udea.edu.co::868b44b9-1175-43b6-b299-8ebb86765901" providerId="AD" clId="Web-{6466AA06-DF67-2244-C3A1-F815E2739287}" dt="2024-04-09T22:23:56.765" v="53"/>
          <ac:picMkLst>
            <pc:docMk/>
            <pc:sldMk cId="4224164048" sldId="262"/>
            <ac:picMk id="6" creationId="{702C8231-5C17-75F5-55A1-703EB185C5A4}"/>
          </ac:picMkLst>
        </pc:picChg>
        <pc:picChg chg="add del mod">
          <ac:chgData name="JONNIER MORENO BERTEL" userId="S::jonnier.moreno@udea.edu.co::868b44b9-1175-43b6-b299-8ebb86765901" providerId="AD" clId="Web-{6466AA06-DF67-2244-C3A1-F815E2739287}" dt="2024-04-09T22:34:26.982" v="135"/>
          <ac:picMkLst>
            <pc:docMk/>
            <pc:sldMk cId="4224164048" sldId="262"/>
            <ac:picMk id="7" creationId="{14C97F76-750F-AFBC-50E6-2BF7D1EF671A}"/>
          </ac:picMkLst>
        </pc:picChg>
        <pc:picChg chg="add del mod">
          <ac:chgData name="JONNIER MORENO BERTEL" userId="S::jonnier.moreno@udea.edu.co::868b44b9-1175-43b6-b299-8ebb86765901" providerId="AD" clId="Web-{6466AA06-DF67-2244-C3A1-F815E2739287}" dt="2024-04-09T22:34:26.138" v="134"/>
          <ac:picMkLst>
            <pc:docMk/>
            <pc:sldMk cId="4224164048" sldId="262"/>
            <ac:picMk id="8" creationId="{B093AEDF-06BA-5BD1-69B8-7818199F65D3}"/>
          </ac:picMkLst>
        </pc:picChg>
        <pc:picChg chg="add del mod">
          <ac:chgData name="JONNIER MORENO BERTEL" userId="S::jonnier.moreno@udea.edu.co::868b44b9-1175-43b6-b299-8ebb86765901" providerId="AD" clId="Web-{6466AA06-DF67-2244-C3A1-F815E2739287}" dt="2024-04-09T22:34:25.560" v="133"/>
          <ac:picMkLst>
            <pc:docMk/>
            <pc:sldMk cId="4224164048" sldId="262"/>
            <ac:picMk id="9" creationId="{CA13543D-B2C3-258F-4D5C-9CC631BF6162}"/>
          </ac:picMkLst>
        </pc:picChg>
        <pc:picChg chg="add del mod">
          <ac:chgData name="JONNIER MORENO BERTEL" userId="S::jonnier.moreno@udea.edu.co::868b44b9-1175-43b6-b299-8ebb86765901" providerId="AD" clId="Web-{6466AA06-DF67-2244-C3A1-F815E2739287}" dt="2024-04-09T22:34:24.763" v="131"/>
          <ac:picMkLst>
            <pc:docMk/>
            <pc:sldMk cId="4224164048" sldId="262"/>
            <ac:picMk id="10" creationId="{D1081138-42A9-6138-A7F9-22EB357DCB94}"/>
          </ac:picMkLst>
        </pc:picChg>
        <pc:picChg chg="add del mod">
          <ac:chgData name="JONNIER MORENO BERTEL" userId="S::jonnier.moreno@udea.edu.co::868b44b9-1175-43b6-b299-8ebb86765901" providerId="AD" clId="Web-{6466AA06-DF67-2244-C3A1-F815E2739287}" dt="2024-04-09T22:37:03.423" v="145"/>
          <ac:picMkLst>
            <pc:docMk/>
            <pc:sldMk cId="4224164048" sldId="262"/>
            <ac:picMk id="11" creationId="{C8010C9B-668D-1334-4DE4-C4099FE82834}"/>
          </ac:picMkLst>
        </pc:picChg>
        <pc:picChg chg="add mod">
          <ac:chgData name="JONNIER MORENO BERTEL" userId="S::jonnier.moreno@udea.edu.co::868b44b9-1175-43b6-b299-8ebb86765901" providerId="AD" clId="Web-{6466AA06-DF67-2244-C3A1-F815E2739287}" dt="2024-04-09T23:10:45.904" v="252" actId="1076"/>
          <ac:picMkLst>
            <pc:docMk/>
            <pc:sldMk cId="4224164048" sldId="262"/>
            <ac:picMk id="12" creationId="{8B2072C6-D703-EF79-C8EC-B6A4F42A26C1}"/>
          </ac:picMkLst>
        </pc:picChg>
        <pc:picChg chg="add mod">
          <ac:chgData name="JONNIER MORENO BERTEL" userId="S::jonnier.moreno@udea.edu.co::868b44b9-1175-43b6-b299-8ebb86765901" providerId="AD" clId="Web-{6466AA06-DF67-2244-C3A1-F815E2739287}" dt="2024-04-09T22:57:03.620" v="175" actId="1076"/>
          <ac:picMkLst>
            <pc:docMk/>
            <pc:sldMk cId="4224164048" sldId="262"/>
            <ac:picMk id="13" creationId="{8795D29F-7051-D992-7EFA-69BC23EC350A}"/>
          </ac:picMkLst>
        </pc:picChg>
        <pc:picChg chg="add mod modCrop">
          <ac:chgData name="JONNIER MORENO BERTEL" userId="S::jonnier.moreno@udea.edu.co::868b44b9-1175-43b6-b299-8ebb86765901" providerId="AD" clId="Web-{6466AA06-DF67-2244-C3A1-F815E2739287}" dt="2024-04-09T22:57:06.277" v="176" actId="14100"/>
          <ac:picMkLst>
            <pc:docMk/>
            <pc:sldMk cId="4224164048" sldId="262"/>
            <ac:picMk id="14" creationId="{0EDE9A07-FE2A-61E5-3A80-EBED57A6825C}"/>
          </ac:picMkLst>
        </pc:picChg>
        <pc:picChg chg="add del mod">
          <ac:chgData name="JONNIER MORENO BERTEL" userId="S::jonnier.moreno@udea.edu.co::868b44b9-1175-43b6-b299-8ebb86765901" providerId="AD" clId="Web-{6466AA06-DF67-2244-C3A1-F815E2739287}" dt="2024-04-09T23:00:51.516" v="181"/>
          <ac:picMkLst>
            <pc:docMk/>
            <pc:sldMk cId="4224164048" sldId="262"/>
            <ac:picMk id="15" creationId="{3C2C3B5F-FA1E-41B9-CDDE-96AE75CD66E4}"/>
          </ac:picMkLst>
        </pc:picChg>
        <pc:picChg chg="add mod modCrop">
          <ac:chgData name="JONNIER MORENO BERTEL" userId="S::jonnier.moreno@udea.edu.co::868b44b9-1175-43b6-b299-8ebb86765901" providerId="AD" clId="Web-{6466AA06-DF67-2244-C3A1-F815E2739287}" dt="2024-04-09T23:10:45.904" v="253" actId="1076"/>
          <ac:picMkLst>
            <pc:docMk/>
            <pc:sldMk cId="4224164048" sldId="262"/>
            <ac:picMk id="16" creationId="{0DE5E1EE-7B26-106A-FDC7-0D81E00CD8C8}"/>
          </ac:picMkLst>
        </pc:picChg>
        <pc:picChg chg="add mod">
          <ac:chgData name="JONNIER MORENO BERTEL" userId="S::jonnier.moreno@udea.edu.co::868b44b9-1175-43b6-b299-8ebb86765901" providerId="AD" clId="Web-{6466AA06-DF67-2244-C3A1-F815E2739287}" dt="2024-04-09T23:10:45.919" v="254" actId="1076"/>
          <ac:picMkLst>
            <pc:docMk/>
            <pc:sldMk cId="4224164048" sldId="262"/>
            <ac:picMk id="17" creationId="{EB360349-8A72-F3DD-470C-31E9BC8D5C5F}"/>
          </ac:picMkLst>
        </pc:picChg>
        <pc:picChg chg="add mod">
          <ac:chgData name="JONNIER MORENO BERTEL" userId="S::jonnier.moreno@udea.edu.co::868b44b9-1175-43b6-b299-8ebb86765901" providerId="AD" clId="Web-{6466AA06-DF67-2244-C3A1-F815E2739287}" dt="2024-04-09T23:15:42.472" v="334" actId="1076"/>
          <ac:picMkLst>
            <pc:docMk/>
            <pc:sldMk cId="4224164048" sldId="262"/>
            <ac:picMk id="18" creationId="{C3D288A4-0F7B-1DB6-F96E-E1D30DAE2005}"/>
          </ac:picMkLst>
        </pc:picChg>
        <pc:picChg chg="add del mod">
          <ac:chgData name="JONNIER MORENO BERTEL" userId="S::jonnier.moreno@udea.edu.co::868b44b9-1175-43b6-b299-8ebb86765901" providerId="AD" clId="Web-{6466AA06-DF67-2244-C3A1-F815E2739287}" dt="2024-04-09T23:04:50.662" v="207"/>
          <ac:picMkLst>
            <pc:docMk/>
            <pc:sldMk cId="4224164048" sldId="262"/>
            <ac:picMk id="19" creationId="{3A3E2799-52B4-F709-662B-60A1AF2D5284}"/>
          </ac:picMkLst>
        </pc:picChg>
        <pc:picChg chg="add mod">
          <ac:chgData name="JONNIER MORENO BERTEL" userId="S::jonnier.moreno@udea.edu.co::868b44b9-1175-43b6-b299-8ebb86765901" providerId="AD" clId="Web-{6466AA06-DF67-2244-C3A1-F815E2739287}" dt="2024-04-09T23:16:17.864" v="341" actId="1076"/>
          <ac:picMkLst>
            <pc:docMk/>
            <pc:sldMk cId="4224164048" sldId="262"/>
            <ac:picMk id="20" creationId="{8A2071BC-815C-CC61-7A10-B01D34B95D8D}"/>
          </ac:picMkLst>
        </pc:picChg>
        <pc:picChg chg="add mod">
          <ac:chgData name="JONNIER MORENO BERTEL" userId="S::jonnier.moreno@udea.edu.co::868b44b9-1175-43b6-b299-8ebb86765901" providerId="AD" clId="Web-{6466AA06-DF67-2244-C3A1-F815E2739287}" dt="2024-04-09T23:15:57.144" v="337" actId="14100"/>
          <ac:picMkLst>
            <pc:docMk/>
            <pc:sldMk cId="4224164048" sldId="262"/>
            <ac:picMk id="21" creationId="{E233C1FF-AA5F-19DD-C14D-AB541ADE94F6}"/>
          </ac:picMkLst>
        </pc:picChg>
        <pc:picChg chg="add mod">
          <ac:chgData name="JONNIER MORENO BERTEL" userId="S::jonnier.moreno@udea.edu.co::868b44b9-1175-43b6-b299-8ebb86765901" providerId="AD" clId="Web-{6466AA06-DF67-2244-C3A1-F815E2739287}" dt="2024-04-09T23:10:45.935" v="258" actId="1076"/>
          <ac:picMkLst>
            <pc:docMk/>
            <pc:sldMk cId="4224164048" sldId="262"/>
            <ac:picMk id="22" creationId="{B15EFDE6-63F0-3747-B9F6-FCBC0FD2C8BC}"/>
          </ac:picMkLst>
        </pc:picChg>
        <pc:picChg chg="add mod">
          <ac:chgData name="JONNIER MORENO BERTEL" userId="S::jonnier.moreno@udea.edu.co::868b44b9-1175-43b6-b299-8ebb86765901" providerId="AD" clId="Web-{6466AA06-DF67-2244-C3A1-F815E2739287}" dt="2024-04-09T23:10:45.935" v="259" actId="1076"/>
          <ac:picMkLst>
            <pc:docMk/>
            <pc:sldMk cId="4224164048" sldId="262"/>
            <ac:picMk id="23" creationId="{CFF446C0-8258-1EF5-771D-FB854F2AA1B5}"/>
          </ac:picMkLst>
        </pc:picChg>
        <pc:picChg chg="add del mod">
          <ac:chgData name="JONNIER MORENO BERTEL" userId="S::jonnier.moreno@udea.edu.co::868b44b9-1175-43b6-b299-8ebb86765901" providerId="AD" clId="Web-{6466AA06-DF67-2244-C3A1-F815E2739287}" dt="2024-04-09T23:15:27.472" v="328"/>
          <ac:picMkLst>
            <pc:docMk/>
            <pc:sldMk cId="4224164048" sldId="262"/>
            <ac:picMk id="33" creationId="{198B2F54-09C0-C045-BF10-8443B67925D6}"/>
          </ac:picMkLst>
        </pc:picChg>
      </pc:sldChg>
      <pc:sldChg chg="modSp add replId">
        <pc:chgData name="JONNIER MORENO BERTEL" userId="S::jonnier.moreno@udea.edu.co::868b44b9-1175-43b6-b299-8ebb86765901" providerId="AD" clId="Web-{6466AA06-DF67-2244-C3A1-F815E2739287}" dt="2024-04-09T22:34:15.560" v="130" actId="20577"/>
        <pc:sldMkLst>
          <pc:docMk/>
          <pc:sldMk cId="3708880224" sldId="263"/>
        </pc:sldMkLst>
        <pc:spChg chg="mod">
          <ac:chgData name="JONNIER MORENO BERTEL" userId="S::jonnier.moreno@udea.edu.co::868b44b9-1175-43b6-b299-8ebb86765901" providerId="AD" clId="Web-{6466AA06-DF67-2244-C3A1-F815E2739287}" dt="2024-04-09T22:34:15.560" v="130" actId="20577"/>
          <ac:spMkLst>
            <pc:docMk/>
            <pc:sldMk cId="3708880224" sldId="263"/>
            <ac:spMk id="2" creationId="{3B616E06-E292-8F34-FB75-8297D876FDB8}"/>
          </ac:spMkLst>
        </pc:spChg>
      </pc:sldChg>
    </pc:docChg>
  </pc:docChgLst>
  <pc:docChgLst>
    <pc:chgData name="MATEO CABRERA VASQUEZ" userId="S::mateo.cabrera1@udea.edu.co::e3cb5f9e-71d4-4f34-aeb4-dfb8f26fd230" providerId="AD" clId="Web-{71B9B92F-A1FD-22E9-C51F-0A0046417E36}"/>
    <pc:docChg chg="addSld modSld">
      <pc:chgData name="MATEO CABRERA VASQUEZ" userId="S::mateo.cabrera1@udea.edu.co::e3cb5f9e-71d4-4f34-aeb4-dfb8f26fd230" providerId="AD" clId="Web-{71B9B92F-A1FD-22E9-C51F-0A0046417E36}" dt="2024-04-10T04:29:32.971" v="277" actId="1076"/>
      <pc:docMkLst>
        <pc:docMk/>
      </pc:docMkLst>
      <pc:sldChg chg="modSp">
        <pc:chgData name="MATEO CABRERA VASQUEZ" userId="S::mateo.cabrera1@udea.edu.co::e3cb5f9e-71d4-4f34-aeb4-dfb8f26fd230" providerId="AD" clId="Web-{71B9B92F-A1FD-22E9-C51F-0A0046417E36}" dt="2024-04-10T02:12:38.097" v="104" actId="1076"/>
        <pc:sldMkLst>
          <pc:docMk/>
          <pc:sldMk cId="2375536281" sldId="256"/>
        </pc:sldMkLst>
        <pc:spChg chg="mod">
          <ac:chgData name="MATEO CABRERA VASQUEZ" userId="S::mateo.cabrera1@udea.edu.co::e3cb5f9e-71d4-4f34-aeb4-dfb8f26fd230" providerId="AD" clId="Web-{71B9B92F-A1FD-22E9-C51F-0A0046417E36}" dt="2024-04-10T02:12:38.097" v="104" actId="1076"/>
          <ac:spMkLst>
            <pc:docMk/>
            <pc:sldMk cId="2375536281" sldId="256"/>
            <ac:spMk id="6" creationId="{2D5238E7-70B3-03A4-781E-4AF42527E1A4}"/>
          </ac:spMkLst>
        </pc:spChg>
      </pc:sldChg>
      <pc:sldChg chg="addSp delSp modSp mod setBg">
        <pc:chgData name="MATEO CABRERA VASQUEZ" userId="S::mateo.cabrera1@udea.edu.co::e3cb5f9e-71d4-4f34-aeb4-dfb8f26fd230" providerId="AD" clId="Web-{71B9B92F-A1FD-22E9-C51F-0A0046417E36}" dt="2024-04-10T02:57:00.258" v="130" actId="20577"/>
        <pc:sldMkLst>
          <pc:docMk/>
          <pc:sldMk cId="951603721" sldId="261"/>
        </pc:sldMkLst>
        <pc:spChg chg="mod">
          <ac:chgData name="MATEO CABRERA VASQUEZ" userId="S::mateo.cabrera1@udea.edu.co::e3cb5f9e-71d4-4f34-aeb4-dfb8f26fd230" providerId="AD" clId="Web-{71B9B92F-A1FD-22E9-C51F-0A0046417E36}" dt="2024-04-10T02:57:00.258" v="130" actId="20577"/>
          <ac:spMkLst>
            <pc:docMk/>
            <pc:sldMk cId="951603721" sldId="261"/>
            <ac:spMk id="2" creationId="{3B616E06-E292-8F34-FB75-8297D876FDB8}"/>
          </ac:spMkLst>
        </pc:spChg>
        <pc:spChg chg="del mod">
          <ac:chgData name="MATEO CABRERA VASQUEZ" userId="S::mateo.cabrera1@udea.edu.co::e3cb5f9e-71d4-4f34-aeb4-dfb8f26fd230" providerId="AD" clId="Web-{71B9B92F-A1FD-22E9-C51F-0A0046417E36}" dt="2024-04-10T02:10:36.045" v="11"/>
          <ac:spMkLst>
            <pc:docMk/>
            <pc:sldMk cId="951603721" sldId="261"/>
            <ac:spMk id="6" creationId="{0D9CBF1F-2DE4-8B7F-4C23-86BDA8B0DE9C}"/>
          </ac:spMkLst>
        </pc:spChg>
        <pc:spChg chg="del">
          <ac:chgData name="MATEO CABRERA VASQUEZ" userId="S::mateo.cabrera1@udea.edu.co::e3cb5f9e-71d4-4f34-aeb4-dfb8f26fd230" providerId="AD" clId="Web-{71B9B92F-A1FD-22E9-C51F-0A0046417E36}" dt="2024-04-10T02:10:27.107" v="9"/>
          <ac:spMkLst>
            <pc:docMk/>
            <pc:sldMk cId="951603721" sldId="261"/>
            <ac:spMk id="7" creationId="{DE97D0A3-8BCF-CC7E-54F9-CCC0A48A377B}"/>
          </ac:spMkLst>
        </pc:spChg>
        <pc:spChg chg="add del">
          <ac:chgData name="MATEO CABRERA VASQUEZ" userId="S::mateo.cabrera1@udea.edu.co::e3cb5f9e-71d4-4f34-aeb4-dfb8f26fd230" providerId="AD" clId="Web-{71B9B92F-A1FD-22E9-C51F-0A0046417E36}" dt="2024-04-10T02:51:14.001" v="112"/>
          <ac:spMkLst>
            <pc:docMk/>
            <pc:sldMk cId="951603721" sldId="261"/>
            <ac:spMk id="8" creationId="{DA381740-063A-41A4-836D-85D14980EEF0}"/>
          </ac:spMkLst>
        </pc:spChg>
        <pc:spChg chg="add del">
          <ac:chgData name="MATEO CABRERA VASQUEZ" userId="S::mateo.cabrera1@udea.edu.co::e3cb5f9e-71d4-4f34-aeb4-dfb8f26fd230" providerId="AD" clId="Web-{71B9B92F-A1FD-22E9-C51F-0A0046417E36}" dt="2024-04-10T02:51:14.001" v="112"/>
          <ac:spMkLst>
            <pc:docMk/>
            <pc:sldMk cId="951603721" sldId="261"/>
            <ac:spMk id="11" creationId="{DA21A4AC-5300-4176-B2FB-67830A380702}"/>
          </ac:spMkLst>
        </pc:spChg>
        <pc:spChg chg="add del">
          <ac:chgData name="MATEO CABRERA VASQUEZ" userId="S::mateo.cabrera1@udea.edu.co::e3cb5f9e-71d4-4f34-aeb4-dfb8f26fd230" providerId="AD" clId="Web-{71B9B92F-A1FD-22E9-C51F-0A0046417E36}" dt="2024-04-10T02:51:22.485" v="114"/>
          <ac:spMkLst>
            <pc:docMk/>
            <pc:sldMk cId="951603721" sldId="261"/>
            <ac:spMk id="13" creationId="{D6A9C53F-5F90-40A5-8C85-5412D39C8C68}"/>
          </ac:spMkLst>
        </pc:spChg>
        <pc:spChg chg="add del">
          <ac:chgData name="MATEO CABRERA VASQUEZ" userId="S::mateo.cabrera1@udea.edu.co::e3cb5f9e-71d4-4f34-aeb4-dfb8f26fd230" providerId="AD" clId="Web-{71B9B92F-A1FD-22E9-C51F-0A0046417E36}" dt="2024-04-10T02:51:22.485" v="114"/>
          <ac:spMkLst>
            <pc:docMk/>
            <pc:sldMk cId="951603721" sldId="261"/>
            <ac:spMk id="14" creationId="{DA381740-063A-41A4-836D-85D14980EEF0}"/>
          </ac:spMkLst>
        </pc:spChg>
        <pc:spChg chg="add del">
          <ac:chgData name="MATEO CABRERA VASQUEZ" userId="S::mateo.cabrera1@udea.edu.co::e3cb5f9e-71d4-4f34-aeb4-dfb8f26fd230" providerId="AD" clId="Web-{71B9B92F-A1FD-22E9-C51F-0A0046417E36}" dt="2024-04-10T02:51:22.485" v="114"/>
          <ac:spMkLst>
            <pc:docMk/>
            <pc:sldMk cId="951603721" sldId="261"/>
            <ac:spMk id="15" creationId="{C4879EFC-8E62-4E00-973C-C45EE9EC676D}"/>
          </ac:spMkLst>
        </pc:spChg>
        <pc:picChg chg="add del mod">
          <ac:chgData name="MATEO CABRERA VASQUEZ" userId="S::mateo.cabrera1@udea.edu.co::e3cb5f9e-71d4-4f34-aeb4-dfb8f26fd230" providerId="AD" clId="Web-{71B9B92F-A1FD-22E9-C51F-0A0046417E36}" dt="2024-04-10T02:56:03.304" v="116"/>
          <ac:picMkLst>
            <pc:docMk/>
            <pc:sldMk cId="951603721" sldId="261"/>
            <ac:picMk id="3" creationId="{1FEFBA40-BB85-2024-62C6-CFE63FDB36DB}"/>
          </ac:picMkLst>
        </pc:picChg>
        <pc:picChg chg="add del mod">
          <ac:chgData name="MATEO CABRERA VASQUEZ" userId="S::mateo.cabrera1@udea.edu.co::e3cb5f9e-71d4-4f34-aeb4-dfb8f26fd230" providerId="AD" clId="Web-{71B9B92F-A1FD-22E9-C51F-0A0046417E36}" dt="2024-04-10T02:31:00.392" v="105"/>
          <ac:picMkLst>
            <pc:docMk/>
            <pc:sldMk cId="951603721" sldId="261"/>
            <ac:picMk id="3" creationId="{92EB0F11-D9E8-E3A0-8614-712268EA588A}"/>
          </ac:picMkLst>
        </pc:picChg>
        <pc:picChg chg="add mod ord">
          <ac:chgData name="MATEO CABRERA VASQUEZ" userId="S::mateo.cabrera1@udea.edu.co::e3cb5f9e-71d4-4f34-aeb4-dfb8f26fd230" providerId="AD" clId="Web-{71B9B92F-A1FD-22E9-C51F-0A0046417E36}" dt="2024-04-10T02:56:14.163" v="120" actId="14100"/>
          <ac:picMkLst>
            <pc:docMk/>
            <pc:sldMk cId="951603721" sldId="261"/>
            <ac:picMk id="4" creationId="{6835362E-F56A-AC06-9E02-BAECCEB8DFDF}"/>
          </ac:picMkLst>
        </pc:picChg>
        <pc:picChg chg="del">
          <ac:chgData name="MATEO CABRERA VASQUEZ" userId="S::mateo.cabrera1@udea.edu.co::e3cb5f9e-71d4-4f34-aeb4-dfb8f26fd230" providerId="AD" clId="Web-{71B9B92F-A1FD-22E9-C51F-0A0046417E36}" dt="2024-04-10T02:09:04.916" v="0"/>
          <ac:picMkLst>
            <pc:docMk/>
            <pc:sldMk cId="951603721" sldId="261"/>
            <ac:picMk id="5" creationId="{1FB5984B-967A-DD17-E261-FB267A091215}"/>
          </ac:picMkLst>
        </pc:picChg>
        <pc:picChg chg="add del mod">
          <ac:chgData name="MATEO CABRERA VASQUEZ" userId="S::mateo.cabrera1@udea.edu.co::e3cb5f9e-71d4-4f34-aeb4-dfb8f26fd230" providerId="AD" clId="Web-{71B9B92F-A1FD-22E9-C51F-0A0046417E36}" dt="2024-04-10T02:56:17.773" v="121"/>
          <ac:picMkLst>
            <pc:docMk/>
            <pc:sldMk cId="951603721" sldId="261"/>
            <ac:picMk id="5" creationId="{966E06FD-BF93-D9DC-481E-363883FF09B7}"/>
          </ac:picMkLst>
        </pc:picChg>
        <pc:picChg chg="add mod">
          <ac:chgData name="MATEO CABRERA VASQUEZ" userId="S::mateo.cabrera1@udea.edu.co::e3cb5f9e-71d4-4f34-aeb4-dfb8f26fd230" providerId="AD" clId="Web-{71B9B92F-A1FD-22E9-C51F-0A0046417E36}" dt="2024-04-10T02:56:44.054" v="123" actId="1076"/>
          <ac:picMkLst>
            <pc:docMk/>
            <pc:sldMk cId="951603721" sldId="261"/>
            <ac:picMk id="6" creationId="{F5E0D09B-752A-C930-1BB6-477F52C6983D}"/>
          </ac:picMkLst>
        </pc:picChg>
        <pc:picChg chg="del">
          <ac:chgData name="MATEO CABRERA VASQUEZ" userId="S::mateo.cabrera1@udea.edu.co::e3cb5f9e-71d4-4f34-aeb4-dfb8f26fd230" providerId="AD" clId="Web-{71B9B92F-A1FD-22E9-C51F-0A0046417E36}" dt="2024-04-10T02:09:23.307" v="6"/>
          <ac:picMkLst>
            <pc:docMk/>
            <pc:sldMk cId="951603721" sldId="261"/>
            <ac:picMk id="9" creationId="{5E58D59E-9AF4-5ECF-D24F-55666116F820}"/>
          </ac:picMkLst>
        </pc:picChg>
      </pc:sldChg>
      <pc:sldChg chg="addSp delSp modSp new">
        <pc:chgData name="MATEO CABRERA VASQUEZ" userId="S::mateo.cabrera1@udea.edu.co::e3cb5f9e-71d4-4f34-aeb4-dfb8f26fd230" providerId="AD" clId="Web-{71B9B92F-A1FD-22E9-C51F-0A0046417E36}" dt="2024-04-10T04:27:50.530" v="263"/>
        <pc:sldMkLst>
          <pc:docMk/>
          <pc:sldMk cId="359599130" sldId="265"/>
        </pc:sldMkLst>
        <pc:spChg chg="del">
          <ac:chgData name="MATEO CABRERA VASQUEZ" userId="S::mateo.cabrera1@udea.edu.co::e3cb5f9e-71d4-4f34-aeb4-dfb8f26fd230" providerId="AD" clId="Web-{71B9B92F-A1FD-22E9-C51F-0A0046417E36}" dt="2024-04-10T04:25:04.400" v="196"/>
          <ac:spMkLst>
            <pc:docMk/>
            <pc:sldMk cId="359599130" sldId="265"/>
            <ac:spMk id="2" creationId="{81CFC30D-66CA-6BF5-C58A-94359ECB0935}"/>
          </ac:spMkLst>
        </pc:spChg>
        <pc:spChg chg="mod">
          <ac:chgData name="MATEO CABRERA VASQUEZ" userId="S::mateo.cabrera1@udea.edu.co::e3cb5f9e-71d4-4f34-aeb4-dfb8f26fd230" providerId="AD" clId="Web-{71B9B92F-A1FD-22E9-C51F-0A0046417E36}" dt="2024-04-10T04:27:25.014" v="260" actId="20577"/>
          <ac:spMkLst>
            <pc:docMk/>
            <pc:sldMk cId="359599130" sldId="265"/>
            <ac:spMk id="3" creationId="{6DBDC8A0-9E29-711D-80CB-D121901D46A8}"/>
          </ac:spMkLst>
        </pc:spChg>
        <pc:spChg chg="add mod">
          <ac:chgData name="MATEO CABRERA VASQUEZ" userId="S::mateo.cabrera1@udea.edu.co::e3cb5f9e-71d4-4f34-aeb4-dfb8f26fd230" providerId="AD" clId="Web-{71B9B92F-A1FD-22E9-C51F-0A0046417E36}" dt="2024-04-10T04:27:38.874" v="262"/>
          <ac:spMkLst>
            <pc:docMk/>
            <pc:sldMk cId="359599130" sldId="265"/>
            <ac:spMk id="4" creationId="{39AB791E-5513-0D13-4726-1463AE1B84E8}"/>
          </ac:spMkLst>
        </pc:spChg>
        <pc:spChg chg="add mod">
          <ac:chgData name="MATEO CABRERA VASQUEZ" userId="S::mateo.cabrera1@udea.edu.co::e3cb5f9e-71d4-4f34-aeb4-dfb8f26fd230" providerId="AD" clId="Web-{71B9B92F-A1FD-22E9-C51F-0A0046417E36}" dt="2024-04-10T04:27:50.530" v="263"/>
          <ac:spMkLst>
            <pc:docMk/>
            <pc:sldMk cId="359599130" sldId="265"/>
            <ac:spMk id="6" creationId="{AD2192FC-7715-D4FE-8C57-5800D5A08BA9}"/>
          </ac:spMkLst>
        </pc:spChg>
      </pc:sldChg>
      <pc:sldChg chg="addSp delSp modSp new">
        <pc:chgData name="MATEO CABRERA VASQUEZ" userId="S::mateo.cabrera1@udea.edu.co::e3cb5f9e-71d4-4f34-aeb4-dfb8f26fd230" providerId="AD" clId="Web-{71B9B92F-A1FD-22E9-C51F-0A0046417E36}" dt="2024-04-10T04:29:32.971" v="277" actId="1076"/>
        <pc:sldMkLst>
          <pc:docMk/>
          <pc:sldMk cId="1655292274" sldId="266"/>
        </pc:sldMkLst>
        <pc:spChg chg="del mod">
          <ac:chgData name="MATEO CABRERA VASQUEZ" userId="S::mateo.cabrera1@udea.edu.co::e3cb5f9e-71d4-4f34-aeb4-dfb8f26fd230" providerId="AD" clId="Web-{71B9B92F-A1FD-22E9-C51F-0A0046417E36}" dt="2024-04-10T04:28:15.984" v="266"/>
          <ac:spMkLst>
            <pc:docMk/>
            <pc:sldMk cId="1655292274" sldId="266"/>
            <ac:spMk id="2" creationId="{50F16272-8799-8AB2-B47A-05D502DBF667}"/>
          </ac:spMkLst>
        </pc:spChg>
        <pc:spChg chg="del">
          <ac:chgData name="MATEO CABRERA VASQUEZ" userId="S::mateo.cabrera1@udea.edu.co::e3cb5f9e-71d4-4f34-aeb4-dfb8f26fd230" providerId="AD" clId="Web-{71B9B92F-A1FD-22E9-C51F-0A0046417E36}" dt="2024-04-10T04:22:10.740" v="184"/>
          <ac:spMkLst>
            <pc:docMk/>
            <pc:sldMk cId="1655292274" sldId="266"/>
            <ac:spMk id="3" creationId="{BCD7BF28-04B8-366A-8E99-44DB26EA5ED5}"/>
          </ac:spMkLst>
        </pc:spChg>
        <pc:spChg chg="add mod">
          <ac:chgData name="MATEO CABRERA VASQUEZ" userId="S::mateo.cabrera1@udea.edu.co::e3cb5f9e-71d4-4f34-aeb4-dfb8f26fd230" providerId="AD" clId="Web-{71B9B92F-A1FD-22E9-C51F-0A0046417E36}" dt="2024-04-10T04:28:25.125" v="272" actId="20577"/>
          <ac:spMkLst>
            <pc:docMk/>
            <pc:sldMk cId="1655292274" sldId="266"/>
            <ac:spMk id="6" creationId="{4E1C29F9-C792-9C6D-9FF9-927F44AEF576}"/>
          </ac:spMkLst>
        </pc:spChg>
        <pc:picChg chg="add mod ord">
          <ac:chgData name="MATEO CABRERA VASQUEZ" userId="S::mateo.cabrera1@udea.edu.co::e3cb5f9e-71d4-4f34-aeb4-dfb8f26fd230" providerId="AD" clId="Web-{71B9B92F-A1FD-22E9-C51F-0A0046417E36}" dt="2024-04-10T04:24:07.368" v="187" actId="14100"/>
          <ac:picMkLst>
            <pc:docMk/>
            <pc:sldMk cId="1655292274" sldId="266"/>
            <ac:picMk id="4" creationId="{83D13E42-A6E9-4F20-FDAB-63C65C0B465C}"/>
          </ac:picMkLst>
        </pc:picChg>
        <pc:picChg chg="add mod">
          <ac:chgData name="MATEO CABRERA VASQUEZ" userId="S::mateo.cabrera1@udea.edu.co::e3cb5f9e-71d4-4f34-aeb4-dfb8f26fd230" providerId="AD" clId="Web-{71B9B92F-A1FD-22E9-C51F-0A0046417E36}" dt="2024-04-10T04:29:32.971" v="277" actId="1076"/>
          <ac:picMkLst>
            <pc:docMk/>
            <pc:sldMk cId="1655292274" sldId="266"/>
            <ac:picMk id="7" creationId="{401A5CE2-8473-0536-5499-8EFC39CF0C59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6:02:07.7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5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9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1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35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0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7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16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9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3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2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2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38" r:id="rId7"/>
    <p:sldLayoutId id="2147483739" r:id="rId8"/>
    <p:sldLayoutId id="2147483740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008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AB77B0E-01A9-9FC8-5920-3258F86314E9}"/>
              </a:ext>
            </a:extLst>
          </p:cNvPr>
          <p:cNvSpPr txBox="1"/>
          <p:nvPr/>
        </p:nvSpPr>
        <p:spPr>
          <a:xfrm>
            <a:off x="1073950" y="743972"/>
            <a:ext cx="1069894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all" spc="700">
                <a:solidFill>
                  <a:srgbClr val="FFFFFF"/>
                </a:solidFill>
                <a:ea typeface="+mj-ea"/>
                <a:cs typeface="+mj-cs"/>
              </a:rPr>
              <a:t>ASCENTO ROBOT REPLICATION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D5238E7-70B3-03A4-781E-4AF42527E1A4}"/>
              </a:ext>
            </a:extLst>
          </p:cNvPr>
          <p:cNvSpPr txBox="1"/>
          <p:nvPr/>
        </p:nvSpPr>
        <p:spPr>
          <a:xfrm>
            <a:off x="2076659" y="3043406"/>
            <a:ext cx="7844315" cy="1937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sz="2000" b="1"/>
              <a:t>JUAN MARTIN CACIEDO RUIZ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sz="2000" b="1"/>
              <a:t>JONNIER MORENO BERTEL</a:t>
            </a:r>
            <a:endParaRPr lang="en-US"/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sz="2000" b="1"/>
              <a:t>MATEO CABRERA VASQUEZ</a:t>
            </a:r>
            <a:endParaRPr lang="en-US"/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sz="2000" b="1"/>
              <a:t>RAUL DAZA LIÑAN</a:t>
            </a:r>
            <a:endParaRPr lang="en-US"/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sz="2000" b="1"/>
              <a:t>MIGUEL ANGEL RESTREPO RUEDA</a:t>
            </a:r>
            <a:br>
              <a:rPr lang="en-US" sz="2000" b="1"/>
            </a:br>
            <a:r>
              <a:rPr lang="en-US" sz="2000" b="1"/>
              <a:t>2024-1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008D32"/>
          </a:solidFill>
          <a:ln w="34925">
            <a:solidFill>
              <a:srgbClr val="008D3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0C75DB8C-B6F8-B3A4-1C51-297ED7993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949" y="5621888"/>
            <a:ext cx="3379039" cy="120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3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3323D-F612-3369-5231-476631FB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Simulation</a:t>
            </a:r>
            <a:r>
              <a:rPr lang="es-ES"/>
              <a:t> </a:t>
            </a:r>
            <a:r>
              <a:rPr lang="es-ES" err="1"/>
              <a:t>of</a:t>
            </a:r>
            <a:r>
              <a:rPr lang="es-ES"/>
              <a:t> </a:t>
            </a:r>
            <a:r>
              <a:rPr lang="es-ES" err="1"/>
              <a:t>dynamics</a:t>
            </a:r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5CA372C8-E357-1BC8-5CB5-83D45C86A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329" y="1929384"/>
            <a:ext cx="6013077" cy="2481431"/>
          </a:xfrm>
        </p:spPr>
      </p:pic>
      <p:pic>
        <p:nvPicPr>
          <p:cNvPr id="5" name="Imagen 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A0B15E54-13E0-BABD-2154-7B5812E7F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734" y="3437404"/>
            <a:ext cx="3552825" cy="476250"/>
          </a:xfrm>
          <a:prstGeom prst="rect">
            <a:avLst/>
          </a:prstGeom>
        </p:spPr>
      </p:pic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739B27AC-4F98-878F-E654-BE7BCFE3C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88" y="4584747"/>
            <a:ext cx="4224618" cy="20700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085BC0C-9463-6E07-D045-0528DC3A4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203" y="2110628"/>
            <a:ext cx="3162300" cy="1314450"/>
          </a:xfrm>
          <a:prstGeom prst="rect">
            <a:avLst/>
          </a:prstGeom>
        </p:spPr>
      </p:pic>
      <p:pic>
        <p:nvPicPr>
          <p:cNvPr id="3" name="Imagen 2" descr="Texto, Carta&#10;&#10;Descripción generada automáticamente">
            <a:extLst>
              <a:ext uri="{FF2B5EF4-FFF2-40B4-BE49-F238E27FC236}">
                <a16:creationId xmlns:a16="http://schemas.microsoft.com/office/drawing/2014/main" id="{B1DE4A68-86F5-9D18-AB9F-C6504C25FA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550" y="3913992"/>
            <a:ext cx="2522299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6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AD19F-D46E-DEFE-FF30-55670A5A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latin typeface="+mn-lt"/>
              </a:rPr>
              <a:t>SIZING</a:t>
            </a:r>
            <a:endParaRPr lang="es-ES"/>
          </a:p>
        </p:txBody>
      </p:sp>
      <p:pic>
        <p:nvPicPr>
          <p:cNvPr id="5" name="Marcador de contenido 4" descr="Gráfico, Gráfico radial&#10;&#10;Descripción generada automáticamente">
            <a:extLst>
              <a:ext uri="{FF2B5EF4-FFF2-40B4-BE49-F238E27FC236}">
                <a16:creationId xmlns:a16="http://schemas.microsoft.com/office/drawing/2014/main" id="{DAB29A7B-B56F-BD92-E1D1-9AA1DF300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0" y="2169004"/>
            <a:ext cx="6589665" cy="292965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C4B48A2-8587-77D8-7660-13A1F7749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49" y="5286156"/>
            <a:ext cx="3734321" cy="15718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FF89A89-04F3-74A4-7EB3-8631C1296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755" y="2169004"/>
            <a:ext cx="4938308" cy="449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4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94976-E276-014E-99F9-61467A2C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latin typeface="+mn-lt"/>
              </a:rPr>
              <a:t>MODELING AND CONSTRUCTION</a:t>
            </a:r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80EAA2-9921-3360-2CFB-46735D0D8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92" y="2335236"/>
            <a:ext cx="4829908" cy="36224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6BBE96-F2FB-DBC5-FB71-6EDF9BEB7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20" y="2335236"/>
            <a:ext cx="4445225" cy="36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2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16E06-E292-8F34-FB75-8297D876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>
                <a:latin typeface="+mn-lt"/>
              </a:rPr>
              <a:t>KINEMATICS ANALISYS</a:t>
            </a:r>
            <a:r>
              <a:rPr lang="es-ES" sz="900" b="1">
                <a:latin typeface="+mn-lt"/>
              </a:rPr>
              <a:t>10mo Grade </a:t>
            </a:r>
            <a:r>
              <a:rPr lang="es-ES" sz="900" b="1" err="1">
                <a:latin typeface="+mn-lt"/>
              </a:rPr>
              <a:t>Analisys</a:t>
            </a:r>
            <a:endParaRPr lang="es-ES" sz="6000" b="1">
              <a:latin typeface="+mn-lt"/>
            </a:endParaRPr>
          </a:p>
        </p:txBody>
      </p:sp>
      <p:pic>
        <p:nvPicPr>
          <p:cNvPr id="12" name="Imagen 11" descr="Diagrama, Esquemático&#10;&#10;Descripción generada automáticamente">
            <a:extLst>
              <a:ext uri="{FF2B5EF4-FFF2-40B4-BE49-F238E27FC236}">
                <a16:creationId xmlns:a16="http://schemas.microsoft.com/office/drawing/2014/main" id="{8B2072C6-D703-EF79-C8EC-B6A4F42A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543" y="5726222"/>
            <a:ext cx="3892725" cy="582984"/>
          </a:xfrm>
          <a:prstGeom prst="rect">
            <a:avLst/>
          </a:prstGeom>
        </p:spPr>
      </p:pic>
      <p:pic>
        <p:nvPicPr>
          <p:cNvPr id="13" name="Imagen 12" descr="Diagrama&#10;&#10;Descripción generada automáticamente">
            <a:extLst>
              <a:ext uri="{FF2B5EF4-FFF2-40B4-BE49-F238E27FC236}">
                <a16:creationId xmlns:a16="http://schemas.microsoft.com/office/drawing/2014/main" id="{8795D29F-7051-D992-7EFA-69BC23EC3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30" y="1863705"/>
            <a:ext cx="3349147" cy="2900950"/>
          </a:xfrm>
          <a:prstGeom prst="rect">
            <a:avLst/>
          </a:prstGeom>
        </p:spPr>
      </p:pic>
      <p:pic>
        <p:nvPicPr>
          <p:cNvPr id="14" name="Imagen 1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EDE9A07-FE2A-61E5-3A80-EBED57A68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98" y="4758324"/>
            <a:ext cx="3337535" cy="1474940"/>
          </a:xfrm>
          <a:prstGeom prst="rect">
            <a:avLst/>
          </a:prstGeom>
        </p:spPr>
      </p:pic>
      <p:pic>
        <p:nvPicPr>
          <p:cNvPr id="16" name="Imagen 15" descr="Diagrama, Esquemático&#10;&#10;Descripción generada automáticamente">
            <a:extLst>
              <a:ext uri="{FF2B5EF4-FFF2-40B4-BE49-F238E27FC236}">
                <a16:creationId xmlns:a16="http://schemas.microsoft.com/office/drawing/2014/main" id="{0DE5E1EE-7B26-106A-FDC7-0D81E00CD8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416" b="13158"/>
          <a:stretch/>
        </p:blipFill>
        <p:spPr>
          <a:xfrm>
            <a:off x="5995661" y="2871200"/>
            <a:ext cx="3346033" cy="696866"/>
          </a:xfrm>
          <a:prstGeom prst="rect">
            <a:avLst/>
          </a:prstGeom>
        </p:spPr>
      </p:pic>
      <p:pic>
        <p:nvPicPr>
          <p:cNvPr id="17" name="Imagen 1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B360349-8A72-F3DD-470C-31E9BC8D5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2821" y="3624328"/>
            <a:ext cx="5588305" cy="30871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3D288A4-0F7B-1DB6-F96E-E1D30DAE20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7975" y="4147875"/>
            <a:ext cx="2501422" cy="388960"/>
          </a:xfrm>
          <a:prstGeom prst="rect">
            <a:avLst/>
          </a:prstGeom>
        </p:spPr>
      </p:pic>
      <p:pic>
        <p:nvPicPr>
          <p:cNvPr id="20" name="Imagen 19" descr="Imagen que contiene Forma&#10;&#10;Descripción generada automáticamente">
            <a:extLst>
              <a:ext uri="{FF2B5EF4-FFF2-40B4-BE49-F238E27FC236}">
                <a16:creationId xmlns:a16="http://schemas.microsoft.com/office/drawing/2014/main" id="{8A2071BC-815C-CC61-7A10-B01D34B95D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2082" y="4614665"/>
            <a:ext cx="1061972" cy="363516"/>
          </a:xfrm>
          <a:prstGeom prst="rect">
            <a:avLst/>
          </a:prstGeom>
        </p:spPr>
      </p:pic>
      <p:pic>
        <p:nvPicPr>
          <p:cNvPr id="21" name="Imagen 20" descr="Imagen que contiene Icono&#10;&#10;Descripción generada automáticamente">
            <a:extLst>
              <a:ext uri="{FF2B5EF4-FFF2-40B4-BE49-F238E27FC236}">
                <a16:creationId xmlns:a16="http://schemas.microsoft.com/office/drawing/2014/main" id="{E233C1FF-AA5F-19DD-C14D-AB541ADE94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5454" y="5165160"/>
            <a:ext cx="3896899" cy="567324"/>
          </a:xfrm>
          <a:prstGeom prst="rect">
            <a:avLst/>
          </a:prstGeom>
        </p:spPr>
      </p:pic>
      <p:pic>
        <p:nvPicPr>
          <p:cNvPr id="22" name="Imagen 21" descr="Imagen que contiene Icono&#10;&#10;Descripción generada automáticamente">
            <a:extLst>
              <a:ext uri="{FF2B5EF4-FFF2-40B4-BE49-F238E27FC236}">
                <a16:creationId xmlns:a16="http://schemas.microsoft.com/office/drawing/2014/main" id="{B15EFDE6-63F0-3747-B9F6-FCBC0FD2C8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5507" y="1893123"/>
            <a:ext cx="6085562" cy="409973"/>
          </a:xfrm>
          <a:prstGeom prst="rect">
            <a:avLst/>
          </a:prstGeom>
        </p:spPr>
      </p:pic>
      <p:pic>
        <p:nvPicPr>
          <p:cNvPr id="23" name="Imagen 2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FF446C0-8258-1EF5-771D-FB854F2AA1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2643" y="2306158"/>
            <a:ext cx="2500771" cy="408531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7EB77A4F-1CCB-4F65-544A-53B190C77E82}"/>
              </a:ext>
            </a:extLst>
          </p:cNvPr>
          <p:cNvSpPr txBox="1">
            <a:spLocks/>
          </p:cNvSpPr>
          <p:nvPr/>
        </p:nvSpPr>
        <p:spPr>
          <a:xfrm>
            <a:off x="10951332" y="1929150"/>
            <a:ext cx="3574094" cy="38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b="1">
                <a:latin typeface="+mn-lt"/>
              </a:rPr>
              <a:t>( 1 )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84CEC21B-A575-683E-803B-9BE309BCDEB9}"/>
              </a:ext>
            </a:extLst>
          </p:cNvPr>
          <p:cNvSpPr txBox="1">
            <a:spLocks/>
          </p:cNvSpPr>
          <p:nvPr/>
        </p:nvSpPr>
        <p:spPr>
          <a:xfrm>
            <a:off x="8947167" y="2325807"/>
            <a:ext cx="3574094" cy="38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b="1">
                <a:latin typeface="+mn-lt"/>
              </a:rPr>
              <a:t>( 2 )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7F2849E2-7759-79CF-C50E-10D418B8E925}"/>
              </a:ext>
            </a:extLst>
          </p:cNvPr>
          <p:cNvSpPr txBox="1">
            <a:spLocks/>
          </p:cNvSpPr>
          <p:nvPr/>
        </p:nvSpPr>
        <p:spPr>
          <a:xfrm>
            <a:off x="9542153" y="2837286"/>
            <a:ext cx="3574094" cy="38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b="1">
                <a:latin typeface="+mn-lt"/>
              </a:rPr>
              <a:t>( 3 )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C5ECDF62-9B80-53E4-7ECD-96C4FC074667}"/>
              </a:ext>
            </a:extLst>
          </p:cNvPr>
          <p:cNvSpPr txBox="1">
            <a:spLocks/>
          </p:cNvSpPr>
          <p:nvPr/>
        </p:nvSpPr>
        <p:spPr>
          <a:xfrm>
            <a:off x="9542153" y="3223505"/>
            <a:ext cx="3574094" cy="38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b="1">
                <a:latin typeface="+mn-lt"/>
              </a:rPr>
              <a:t>( 4 )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0C22D3BA-CD11-367C-F6B6-F7F815418BCE}"/>
              </a:ext>
            </a:extLst>
          </p:cNvPr>
          <p:cNvSpPr txBox="1">
            <a:spLocks/>
          </p:cNvSpPr>
          <p:nvPr/>
        </p:nvSpPr>
        <p:spPr>
          <a:xfrm>
            <a:off x="10565112" y="3588847"/>
            <a:ext cx="3574094" cy="38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b="1">
                <a:latin typeface="+mn-lt"/>
              </a:rPr>
              <a:t>( 5 )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4AED0B56-092C-DC07-FE2F-CB44F3B12AD6}"/>
              </a:ext>
            </a:extLst>
          </p:cNvPr>
          <p:cNvSpPr txBox="1">
            <a:spLocks/>
          </p:cNvSpPr>
          <p:nvPr/>
        </p:nvSpPr>
        <p:spPr>
          <a:xfrm>
            <a:off x="8947167" y="4152518"/>
            <a:ext cx="3574094" cy="38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b="1">
                <a:latin typeface="+mn-lt"/>
              </a:rPr>
              <a:t>( 6 )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DA1A3E46-300A-1B25-2A00-2D813FE4F5C6}"/>
              </a:ext>
            </a:extLst>
          </p:cNvPr>
          <p:cNvSpPr txBox="1">
            <a:spLocks/>
          </p:cNvSpPr>
          <p:nvPr/>
        </p:nvSpPr>
        <p:spPr>
          <a:xfrm>
            <a:off x="8226920" y="4611806"/>
            <a:ext cx="3574094" cy="38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b="1">
                <a:latin typeface="+mn-lt"/>
              </a:rPr>
              <a:t>( 7 )</a:t>
            </a: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7A256129-6358-B895-41AC-D61E8CE18389}"/>
              </a:ext>
            </a:extLst>
          </p:cNvPr>
          <p:cNvSpPr txBox="1">
            <a:spLocks/>
          </p:cNvSpPr>
          <p:nvPr/>
        </p:nvSpPr>
        <p:spPr>
          <a:xfrm>
            <a:off x="9573467" y="5300738"/>
            <a:ext cx="3574094" cy="38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b="1">
                <a:latin typeface="+mn-lt"/>
              </a:rPr>
              <a:t>( 8 )</a:t>
            </a: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B205436A-80D2-7707-3172-952120B757FD}"/>
              </a:ext>
            </a:extLst>
          </p:cNvPr>
          <p:cNvSpPr txBox="1">
            <a:spLocks/>
          </p:cNvSpPr>
          <p:nvPr/>
        </p:nvSpPr>
        <p:spPr>
          <a:xfrm>
            <a:off x="9573466" y="5822655"/>
            <a:ext cx="3574094" cy="38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b="1">
                <a:latin typeface="+mn-lt"/>
              </a:rPr>
              <a:t>( 9 )</a:t>
            </a:r>
          </a:p>
        </p:txBody>
      </p:sp>
    </p:spTree>
    <p:extLst>
      <p:ext uri="{BB962C8B-B14F-4D97-AF65-F5344CB8AC3E}">
        <p14:creationId xmlns:p14="http://schemas.microsoft.com/office/powerpoint/2010/main" val="422416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16E06-E292-8F34-FB75-8297D876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>
                <a:latin typeface="+mn-lt"/>
              </a:rPr>
              <a:t>CENTER OF MASS ANALISYS</a:t>
            </a:r>
            <a:r>
              <a:rPr lang="es-ES" sz="900" b="1">
                <a:latin typeface="+mn-lt"/>
              </a:rPr>
              <a:t>10mo Grade </a:t>
            </a:r>
            <a:r>
              <a:rPr lang="es-ES" sz="900" b="1" err="1">
                <a:latin typeface="+mn-lt"/>
              </a:rPr>
              <a:t>Analisys</a:t>
            </a:r>
            <a:endParaRPr lang="es-ES" sz="6000" b="1" err="1">
              <a:latin typeface="+mn-lt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14C97F76-750F-AFBC-50E6-2BF7D1EF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271" y="1930129"/>
            <a:ext cx="2311247" cy="2392472"/>
          </a:xfrm>
          <a:prstGeom prst="rect">
            <a:avLst/>
          </a:prstGeom>
        </p:spPr>
      </p:pic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B093AEDF-06BA-5BD1-69B8-7818199F6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20" y="1934887"/>
            <a:ext cx="2125858" cy="2382033"/>
          </a:xfrm>
          <a:prstGeom prst="rect">
            <a:avLst/>
          </a:prstGeom>
        </p:spPr>
      </p:pic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CA13543D-B2C3-258F-4D5C-9CC631BF6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347" y="1932739"/>
            <a:ext cx="2295088" cy="2392472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D1081138-42A9-6138-A7F9-22EB357DC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555" y="4326997"/>
            <a:ext cx="2129562" cy="2183705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C045EB58-0A1A-F214-C861-146C0A1825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00" r="267" b="368"/>
          <a:stretch/>
        </p:blipFill>
        <p:spPr>
          <a:xfrm>
            <a:off x="583829" y="2878442"/>
            <a:ext cx="3645386" cy="288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8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16E06-E292-8F34-FB75-8297D876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002"/>
            <a:ext cx="10515600" cy="1325563"/>
          </a:xfrm>
        </p:spPr>
        <p:txBody>
          <a:bodyPr>
            <a:normAutofit/>
          </a:bodyPr>
          <a:lstStyle/>
          <a:p>
            <a:r>
              <a:rPr lang="es-ES" sz="6000" b="1">
                <a:latin typeface="+mn-lt"/>
              </a:rPr>
              <a:t>SIMULATION OF KINEMATICS</a:t>
            </a:r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EFBCB2C-8E4C-0048-CCD2-02C8B07D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7" y="2178290"/>
            <a:ext cx="3278166" cy="4119367"/>
          </a:xfrm>
          <a:prstGeom prst="rect">
            <a:avLst/>
          </a:prstGeom>
        </p:spPr>
      </p:pic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A18FCBA-C060-CBED-77F0-494203A1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813" y="2859135"/>
            <a:ext cx="6096000" cy="276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16E06-E292-8F34-FB75-8297D876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>
                <a:latin typeface="+mn-lt"/>
              </a:rPr>
              <a:t>RESULTS</a:t>
            </a:r>
            <a:endParaRPr lang="es-ES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835362E-F56A-AC06-9E02-BAECCEB8D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85" y="2068443"/>
            <a:ext cx="5291059" cy="4303903"/>
          </a:xfrm>
          <a:prstGeom prst="rect">
            <a:avLst/>
          </a:prstGeom>
        </p:spPr>
      </p:pic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5E0D09B-752A-C930-1BB6-477F52C69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622" y="2070168"/>
            <a:ext cx="53816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0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Gráfico&#10;&#10;Descripción generada automáticamente">
            <a:extLst>
              <a:ext uri="{FF2B5EF4-FFF2-40B4-BE49-F238E27FC236}">
                <a16:creationId xmlns:a16="http://schemas.microsoft.com/office/drawing/2014/main" id="{83D13E42-A6E9-4F20-FDAB-63C65C0B4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630" y="1918341"/>
            <a:ext cx="5365175" cy="4163612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E1C29F9-C792-9C6D-9FF9-927F44AE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6000" b="1">
                <a:latin typeface="+mn-lt"/>
              </a:rPr>
              <a:t>APROXIMATION</a:t>
            </a:r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1A5CE2-8473-0536-5499-8EFC39CF0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378" y="3258861"/>
            <a:ext cx="4029765" cy="737842"/>
          </a:xfrm>
          <a:prstGeom prst="rect">
            <a:avLst/>
          </a:prstGeom>
        </p:spPr>
      </p:pic>
      <p:pic>
        <p:nvPicPr>
          <p:cNvPr id="2" name="Imagen 1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76078FD-8803-9C72-A533-372269C6D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960" y="4508919"/>
            <a:ext cx="2668797" cy="78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9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CF668-6B6E-68B5-65EA-2C661734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Dynamics </a:t>
            </a:r>
            <a:r>
              <a:rPr lang="es-ES" err="1"/>
              <a:t>analysis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6BD4AB-5858-9D10-9948-57CEE4B4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359" y="3034551"/>
            <a:ext cx="4219015" cy="3825690"/>
          </a:xfrm>
          <a:prstGeom prst="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F5F15D4D-86D0-5070-09F1-973F8F676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10" y="1723325"/>
            <a:ext cx="5334000" cy="2963269"/>
          </a:xfrm>
          <a:prstGeom prst="rect">
            <a:avLst/>
          </a:prstGeom>
        </p:spPr>
      </p:pic>
      <p:pic>
        <p:nvPicPr>
          <p:cNvPr id="4" name="Marcador de contenido 3" descr="Texto, Carta&#10;&#10;Descripción generada automáticamente">
            <a:extLst>
              <a:ext uri="{FF2B5EF4-FFF2-40B4-BE49-F238E27FC236}">
                <a16:creationId xmlns:a16="http://schemas.microsoft.com/office/drawing/2014/main" id="{0EF1093F-D771-0A62-905D-AC94EDDAF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27540" y="3038767"/>
            <a:ext cx="4214625" cy="3814931"/>
          </a:xfrm>
        </p:spPr>
      </p:pic>
    </p:spTree>
    <p:extLst>
      <p:ext uri="{BB962C8B-B14F-4D97-AF65-F5344CB8AC3E}">
        <p14:creationId xmlns:p14="http://schemas.microsoft.com/office/powerpoint/2010/main" val="62762747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SketchyVTI</vt:lpstr>
      <vt:lpstr>Presentación de PowerPoint</vt:lpstr>
      <vt:lpstr>SIZING</vt:lpstr>
      <vt:lpstr>MODELING AND CONSTRUCTION</vt:lpstr>
      <vt:lpstr>KINEMATICS ANALISYS10mo Grade Analisys</vt:lpstr>
      <vt:lpstr>CENTER OF MASS ANALISYS10mo Grade Analisys</vt:lpstr>
      <vt:lpstr>SIMULATION OF KINEMATICS</vt:lpstr>
      <vt:lpstr>RESULTS</vt:lpstr>
      <vt:lpstr>APROXIMATION</vt:lpstr>
      <vt:lpstr>Dynamics analysis</vt:lpstr>
      <vt:lpstr>Simulation of dynamics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MART�N CAICEDO RUIZ</dc:creator>
  <cp:revision>11</cp:revision>
  <dcterms:created xsi:type="dcterms:W3CDTF">2024-04-01T13:05:58Z</dcterms:created>
  <dcterms:modified xsi:type="dcterms:W3CDTF">2024-04-12T15:21:32Z</dcterms:modified>
</cp:coreProperties>
</file>