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623050" cy="9810750"/>
  <p:embeddedFontLst>
    <p:embeddedFont>
      <p:font typeface="Economica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Roboto Condensed Ligh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igYQVQGwEaZQE5oTXp/yQHPm/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22" Type="http://schemas.openxmlformats.org/officeDocument/2006/relationships/font" Target="fonts/RobotoCondensedLight-bold.fntdata"/><Relationship Id="rId21" Type="http://schemas.openxmlformats.org/officeDocument/2006/relationships/font" Target="fonts/RobotoCondensedLight-regular.fntdata"/><Relationship Id="rId24" Type="http://schemas.openxmlformats.org/officeDocument/2006/relationships/font" Target="fonts/RobotoCondensedLight-boldItalic.fntdata"/><Relationship Id="rId23" Type="http://schemas.openxmlformats.org/officeDocument/2006/relationships/font" Target="fonts/RobotoCondensed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RobotoCondensed-italic.fntdata"/><Relationship Id="rId1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P1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13216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CADP 202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4216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ESTRUCTURAS DE CONTROL </a:t>
            </a:r>
            <a:r>
              <a:rPr lang="en-US" sz="3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i="0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i="1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Pascal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2305050"/>
            <a:ext cx="6096000" cy="3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704125" y="1576796"/>
            <a:ext cx="2775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2200"/>
              <a:buFont typeface="Calibri"/>
              <a:buNone/>
            </a:pPr>
            <a:r>
              <a:rPr b="0" i="1" lang="en-US" sz="2200" u="none" cap="none" strike="noStrike">
                <a:solidFill>
                  <a:srgbClr val="76717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 visto en teoría</a:t>
            </a:r>
            <a:endParaRPr b="0" i="0" sz="1400" u="none" cap="none" strike="noStrike">
              <a:solidFill>
                <a:srgbClr val="76717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135550" y="2486125"/>
            <a:ext cx="20304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 If-else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until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178775" y="6184450"/>
            <a:ext cx="6252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esta práctica trabajaremos con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8118625" y="617485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39750" y="2339975"/>
            <a:ext cx="787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dos números enteros 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el resultado de la suma de ambos,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sólo si éste es mayor que 50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135262" y="3535450"/>
            <a:ext cx="4873500" cy="255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sumaMayor50;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numero1, numero2, res: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readln(numero1);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readln(numero2);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numero1 + numero2;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(res &gt; 50)then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resultado es: ’, res);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39750" y="2278050"/>
            <a:ext cx="78915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un número entero que representa la nota de un examen final 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 el alumno aprobó o 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Considere que este examen se aprueba con 4 o más.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319312" y="3751425"/>
            <a:ext cx="4505400" cy="25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notaExamen;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nota: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readln(nota);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(nota &gt;= 4)then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aprobó’)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no aprobó’);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- else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11170" y="2268525"/>
            <a:ext cx="7606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números enteros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hasta que se ingrese el 0 (cero)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cantidad de números leídos. 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388775" y="3284625"/>
            <a:ext cx="7042500" cy="30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numero, cant: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read(numero);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while (numero &lt;&gt; 0) do </a:t>
            </a: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cant:= cant +1;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read(numero);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cantidad de números leídos es: ’,cant);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8431212" y="8890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862200" y="1907725"/>
            <a:ext cx="756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lea de teclado números enteros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hasta que se ingrese el 0 (cero)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informe la cantidad de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 mayores que 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 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EJERCICIO</a:t>
            </a:r>
            <a:endParaRPr b="0" i="0" sz="36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272200" y="3352800"/>
            <a:ext cx="6975000" cy="307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ejercicioExp1;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numero, cant: integer;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cant := 0;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read(numero);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(numero &lt;&gt; 0)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 cap="none" strike="noStrike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(numero &gt; 5)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 i="0" sz="1400" u="none" cap="none" strike="noStrike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cant:= cant + 1;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read(numero);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400" u="none" cap="none" strike="noStrik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write('La cantidad de números mayores que 5 es', cant);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